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1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</p:sldIdLst>
  <p:sldSz cy="36576000" cx="27432000"/>
  <p:notesSz cx="7019925" cy="9305925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1520">
          <p15:clr>
            <a:srgbClr val="A4A3A4"/>
          </p15:clr>
        </p15:guide>
        <p15:guide id="2" pos="864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7" roundtripDataSignature="AMtx7miATfDhu9azbYKxvb2xFtaouh+qq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1520" orient="horz"/>
        <p:guide pos="86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customschemas.google.com/relationships/presentationmetadata" Target="meta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3041968" cy="465296"/>
          </a:xfrm>
          <a:prstGeom prst="rect">
            <a:avLst/>
          </a:prstGeom>
          <a:noFill/>
          <a:ln>
            <a:noFill/>
          </a:ln>
        </p:spPr>
        <p:txBody>
          <a:bodyPr anchorCtr="0" anchor="t" bIns="46625" lIns="93275" spcFirstLastPara="1" rIns="93275" wrap="square" tIns="466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7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7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7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7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7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7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7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7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976333" y="0"/>
            <a:ext cx="3041968" cy="465296"/>
          </a:xfrm>
          <a:prstGeom prst="rect">
            <a:avLst/>
          </a:prstGeom>
          <a:noFill/>
          <a:ln>
            <a:noFill/>
          </a:ln>
        </p:spPr>
        <p:txBody>
          <a:bodyPr anchorCtr="0" anchor="t" bIns="46625" lIns="93275" spcFirstLastPara="1" rIns="93275" wrap="square" tIns="466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7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7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7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7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7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7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7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7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2201863" y="698500"/>
            <a:ext cx="2616200" cy="34893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701993" y="4420315"/>
            <a:ext cx="5615940" cy="4187666"/>
          </a:xfrm>
          <a:prstGeom prst="rect">
            <a:avLst/>
          </a:prstGeom>
          <a:noFill/>
          <a:ln>
            <a:noFill/>
          </a:ln>
        </p:spPr>
        <p:txBody>
          <a:bodyPr anchorCtr="0" anchor="t" bIns="46625" lIns="93275" spcFirstLastPara="1" rIns="93275" wrap="square" tIns="466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839014"/>
            <a:ext cx="3041968" cy="465296"/>
          </a:xfrm>
          <a:prstGeom prst="rect">
            <a:avLst/>
          </a:prstGeom>
          <a:noFill/>
          <a:ln>
            <a:noFill/>
          </a:ln>
        </p:spPr>
        <p:txBody>
          <a:bodyPr anchorCtr="0" anchor="b" bIns="46625" lIns="93275" spcFirstLastPara="1" rIns="93275" wrap="square" tIns="466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7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7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7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7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7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7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7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7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976333" y="8839014"/>
            <a:ext cx="3041968" cy="465296"/>
          </a:xfrm>
          <a:prstGeom prst="rect">
            <a:avLst/>
          </a:prstGeom>
          <a:noFill/>
          <a:ln>
            <a:noFill/>
          </a:ln>
        </p:spPr>
        <p:txBody>
          <a:bodyPr anchorCtr="0" anchor="b" bIns="46625" lIns="93275" spcFirstLastPara="1" rIns="93275" wrap="square" tIns="466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/>
          <p:nvPr>
            <p:ph idx="2" type="sldImg"/>
          </p:nvPr>
        </p:nvSpPr>
        <p:spPr>
          <a:xfrm>
            <a:off x="2201863" y="698500"/>
            <a:ext cx="2616200" cy="34893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" name="Google Shape;86;p1:notes"/>
          <p:cNvSpPr txBox="1"/>
          <p:nvPr>
            <p:ph idx="1" type="body"/>
          </p:nvPr>
        </p:nvSpPr>
        <p:spPr>
          <a:xfrm>
            <a:off x="701993" y="4420315"/>
            <a:ext cx="5615940" cy="4187666"/>
          </a:xfrm>
          <a:prstGeom prst="rect">
            <a:avLst/>
          </a:prstGeom>
          <a:noFill/>
          <a:ln>
            <a:noFill/>
          </a:ln>
        </p:spPr>
        <p:txBody>
          <a:bodyPr anchorCtr="0" anchor="t" bIns="46625" lIns="93275" spcFirstLastPara="1" rIns="93275" wrap="square" tIns="466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7" name="Google Shape;87;p1:notes"/>
          <p:cNvSpPr txBox="1"/>
          <p:nvPr>
            <p:ph idx="12" type="sldNum"/>
          </p:nvPr>
        </p:nvSpPr>
        <p:spPr>
          <a:xfrm>
            <a:off x="3976333" y="8839014"/>
            <a:ext cx="3041968" cy="465296"/>
          </a:xfrm>
          <a:prstGeom prst="rect">
            <a:avLst/>
          </a:prstGeom>
          <a:noFill/>
          <a:ln>
            <a:noFill/>
          </a:ln>
        </p:spPr>
        <p:txBody>
          <a:bodyPr anchorCtr="0" anchor="b" bIns="46625" lIns="93275" spcFirstLastPara="1" rIns="93275" wrap="square" tIns="466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ctrTitle"/>
          </p:nvPr>
        </p:nvSpPr>
        <p:spPr>
          <a:xfrm>
            <a:off x="2057400" y="11362270"/>
            <a:ext cx="23317200" cy="7840133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75" lIns="365750" spcFirstLastPara="1" rIns="365750" wrap="square" tIns="18287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3"/>
          <p:cNvSpPr txBox="1"/>
          <p:nvPr>
            <p:ph idx="1" type="subTitle"/>
          </p:nvPr>
        </p:nvSpPr>
        <p:spPr>
          <a:xfrm>
            <a:off x="4114800" y="20726400"/>
            <a:ext cx="19202401" cy="93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365750" spcFirstLastPara="1" rIns="365750" wrap="square" tIns="182875">
            <a:normAutofit/>
          </a:bodyPr>
          <a:lstStyle>
            <a:lvl1pPr lvl="0" algn="ctr">
              <a:lnSpc>
                <a:spcPct val="100000"/>
              </a:lnSpc>
              <a:spcBef>
                <a:spcPts val="2560"/>
              </a:spcBef>
              <a:spcAft>
                <a:spcPts val="0"/>
              </a:spcAft>
              <a:buClr>
                <a:srgbClr val="888888"/>
              </a:buClr>
              <a:buSzPts val="128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2240"/>
              </a:spcBef>
              <a:spcAft>
                <a:spcPts val="0"/>
              </a:spcAft>
              <a:buClr>
                <a:srgbClr val="888888"/>
              </a:buClr>
              <a:buSzPts val="112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1920"/>
              </a:spcBef>
              <a:spcAft>
                <a:spcPts val="0"/>
              </a:spcAft>
              <a:buClr>
                <a:srgbClr val="888888"/>
              </a:buClr>
              <a:buSzPts val="96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8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8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8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8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8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8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0" type="dt"/>
          </p:nvPr>
        </p:nvSpPr>
        <p:spPr>
          <a:xfrm>
            <a:off x="1371600" y="33900538"/>
            <a:ext cx="6400800" cy="1947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75" lIns="365750" spcFirstLastPara="1" rIns="365750" wrap="square" tIns="1828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1" type="ftr"/>
          </p:nvPr>
        </p:nvSpPr>
        <p:spPr>
          <a:xfrm>
            <a:off x="9372600" y="33900538"/>
            <a:ext cx="8686800" cy="1947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75" lIns="365750" spcFirstLastPara="1" rIns="365750" wrap="square" tIns="1828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19659600" y="33900538"/>
            <a:ext cx="6400800" cy="1947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75" lIns="365750" spcFirstLastPara="1" rIns="365750" wrap="square" tIns="1828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2"/>
          <p:cNvSpPr txBox="1"/>
          <p:nvPr>
            <p:ph type="title"/>
          </p:nvPr>
        </p:nvSpPr>
        <p:spPr>
          <a:xfrm>
            <a:off x="1371600" y="1464736"/>
            <a:ext cx="24688800" cy="609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75" lIns="365750" spcFirstLastPara="1" rIns="365750" wrap="square" tIns="18287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2"/>
          <p:cNvSpPr txBox="1"/>
          <p:nvPr>
            <p:ph idx="1" type="body"/>
          </p:nvPr>
        </p:nvSpPr>
        <p:spPr>
          <a:xfrm rot="5400000">
            <a:off x="1646766" y="8259237"/>
            <a:ext cx="24138468" cy="246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365750" spcFirstLastPara="1" rIns="365750" wrap="square" tIns="182875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12"/>
          <p:cNvSpPr txBox="1"/>
          <p:nvPr>
            <p:ph idx="10" type="dt"/>
          </p:nvPr>
        </p:nvSpPr>
        <p:spPr>
          <a:xfrm>
            <a:off x="1371600" y="33900538"/>
            <a:ext cx="6400800" cy="1947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75" lIns="365750" spcFirstLastPara="1" rIns="365750" wrap="square" tIns="1828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1" type="ftr"/>
          </p:nvPr>
        </p:nvSpPr>
        <p:spPr>
          <a:xfrm>
            <a:off x="9372600" y="33900538"/>
            <a:ext cx="8686800" cy="1947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75" lIns="365750" spcFirstLastPara="1" rIns="365750" wrap="square" tIns="1828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2" type="sldNum"/>
          </p:nvPr>
        </p:nvSpPr>
        <p:spPr>
          <a:xfrm>
            <a:off x="19659600" y="33900538"/>
            <a:ext cx="6400800" cy="1947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75" lIns="365750" spcFirstLastPara="1" rIns="365750" wrap="square" tIns="1828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3"/>
          <p:cNvSpPr txBox="1"/>
          <p:nvPr>
            <p:ph type="title"/>
          </p:nvPr>
        </p:nvSpPr>
        <p:spPr>
          <a:xfrm rot="5400000">
            <a:off x="7370234" y="13982705"/>
            <a:ext cx="31208133" cy="617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75" lIns="365750" spcFirstLastPara="1" rIns="365750" wrap="square" tIns="18287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3"/>
          <p:cNvSpPr txBox="1"/>
          <p:nvPr>
            <p:ph idx="1" type="body"/>
          </p:nvPr>
        </p:nvSpPr>
        <p:spPr>
          <a:xfrm rot="5400000">
            <a:off x="-5202767" y="8039105"/>
            <a:ext cx="31208133" cy="18059401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365750" spcFirstLastPara="1" rIns="365750" wrap="square" tIns="182875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13"/>
          <p:cNvSpPr txBox="1"/>
          <p:nvPr>
            <p:ph idx="10" type="dt"/>
          </p:nvPr>
        </p:nvSpPr>
        <p:spPr>
          <a:xfrm>
            <a:off x="1371600" y="33900538"/>
            <a:ext cx="6400800" cy="1947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75" lIns="365750" spcFirstLastPara="1" rIns="365750" wrap="square" tIns="1828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3"/>
          <p:cNvSpPr txBox="1"/>
          <p:nvPr>
            <p:ph idx="11" type="ftr"/>
          </p:nvPr>
        </p:nvSpPr>
        <p:spPr>
          <a:xfrm>
            <a:off x="9372600" y="33900538"/>
            <a:ext cx="8686800" cy="1947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75" lIns="365750" spcFirstLastPara="1" rIns="365750" wrap="square" tIns="1828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3"/>
          <p:cNvSpPr txBox="1"/>
          <p:nvPr>
            <p:ph idx="12" type="sldNum"/>
          </p:nvPr>
        </p:nvSpPr>
        <p:spPr>
          <a:xfrm>
            <a:off x="19659600" y="33900538"/>
            <a:ext cx="6400800" cy="1947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75" lIns="365750" spcFirstLastPara="1" rIns="365750" wrap="square" tIns="1828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/>
          <p:nvPr>
            <p:ph type="title"/>
          </p:nvPr>
        </p:nvSpPr>
        <p:spPr>
          <a:xfrm>
            <a:off x="1371600" y="1464736"/>
            <a:ext cx="24688800" cy="609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75" lIns="365750" spcFirstLastPara="1" rIns="365750" wrap="square" tIns="18287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1371600" y="8534403"/>
            <a:ext cx="24688800" cy="24138468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365750" spcFirstLastPara="1" rIns="365750" wrap="square" tIns="182875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0" type="dt"/>
          </p:nvPr>
        </p:nvSpPr>
        <p:spPr>
          <a:xfrm>
            <a:off x="1371600" y="33900538"/>
            <a:ext cx="6400800" cy="1947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75" lIns="365750" spcFirstLastPara="1" rIns="365750" wrap="square" tIns="1828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1" type="ftr"/>
          </p:nvPr>
        </p:nvSpPr>
        <p:spPr>
          <a:xfrm>
            <a:off x="9372600" y="33900538"/>
            <a:ext cx="8686800" cy="1947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75" lIns="365750" spcFirstLastPara="1" rIns="365750" wrap="square" tIns="1828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19659600" y="33900538"/>
            <a:ext cx="6400800" cy="1947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75" lIns="365750" spcFirstLastPara="1" rIns="365750" wrap="square" tIns="1828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title"/>
          </p:nvPr>
        </p:nvSpPr>
        <p:spPr>
          <a:xfrm>
            <a:off x="2166939" y="23503469"/>
            <a:ext cx="23317200" cy="72644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365750" spcFirstLastPara="1" rIns="365750" wrap="square" tIns="18287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0"/>
              <a:buFont typeface="Calibri"/>
              <a:buNone/>
              <a:defRPr b="1" sz="16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2166939" y="15502472"/>
            <a:ext cx="23317200" cy="8000997"/>
          </a:xfrm>
          <a:prstGeom prst="rect">
            <a:avLst/>
          </a:prstGeom>
          <a:noFill/>
          <a:ln>
            <a:noFill/>
          </a:ln>
        </p:spPr>
        <p:txBody>
          <a:bodyPr anchorCtr="0" anchor="b" bIns="182875" lIns="365750" spcFirstLastPara="1" rIns="365750" wrap="square" tIns="1828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8000"/>
              <a:buNone/>
              <a:defRPr sz="8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1440"/>
              </a:spcBef>
              <a:spcAft>
                <a:spcPts val="0"/>
              </a:spcAft>
              <a:buClr>
                <a:srgbClr val="888888"/>
              </a:buClr>
              <a:buSzPts val="7200"/>
              <a:buNone/>
              <a:defRPr sz="72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1280"/>
              </a:spcBef>
              <a:spcAft>
                <a:spcPts val="0"/>
              </a:spcAft>
              <a:buClr>
                <a:srgbClr val="888888"/>
              </a:buClr>
              <a:buSzPts val="6400"/>
              <a:buNone/>
              <a:defRPr sz="64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1120"/>
              </a:spcBef>
              <a:spcAft>
                <a:spcPts val="0"/>
              </a:spcAft>
              <a:buClr>
                <a:srgbClr val="888888"/>
              </a:buClr>
              <a:buSzPts val="5600"/>
              <a:buNone/>
              <a:defRPr sz="5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1120"/>
              </a:spcBef>
              <a:spcAft>
                <a:spcPts val="0"/>
              </a:spcAft>
              <a:buClr>
                <a:srgbClr val="888888"/>
              </a:buClr>
              <a:buSzPts val="5600"/>
              <a:buNone/>
              <a:defRPr sz="5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1120"/>
              </a:spcBef>
              <a:spcAft>
                <a:spcPts val="0"/>
              </a:spcAft>
              <a:buClr>
                <a:srgbClr val="888888"/>
              </a:buClr>
              <a:buSzPts val="5600"/>
              <a:buNone/>
              <a:defRPr sz="5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1120"/>
              </a:spcBef>
              <a:spcAft>
                <a:spcPts val="0"/>
              </a:spcAft>
              <a:buClr>
                <a:srgbClr val="888888"/>
              </a:buClr>
              <a:buSzPts val="5600"/>
              <a:buNone/>
              <a:defRPr sz="5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1120"/>
              </a:spcBef>
              <a:spcAft>
                <a:spcPts val="0"/>
              </a:spcAft>
              <a:buClr>
                <a:srgbClr val="888888"/>
              </a:buClr>
              <a:buSzPts val="5600"/>
              <a:buNone/>
              <a:defRPr sz="5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1120"/>
              </a:spcBef>
              <a:spcAft>
                <a:spcPts val="0"/>
              </a:spcAft>
              <a:buClr>
                <a:srgbClr val="888888"/>
              </a:buClr>
              <a:buSzPts val="5600"/>
              <a:buNone/>
              <a:defRPr sz="5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idx="10" type="dt"/>
          </p:nvPr>
        </p:nvSpPr>
        <p:spPr>
          <a:xfrm>
            <a:off x="1371600" y="33900538"/>
            <a:ext cx="6400800" cy="1947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75" lIns="365750" spcFirstLastPara="1" rIns="365750" wrap="square" tIns="1828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1" type="ftr"/>
          </p:nvPr>
        </p:nvSpPr>
        <p:spPr>
          <a:xfrm>
            <a:off x="9372600" y="33900538"/>
            <a:ext cx="8686800" cy="1947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75" lIns="365750" spcFirstLastPara="1" rIns="365750" wrap="square" tIns="1828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2" type="sldNum"/>
          </p:nvPr>
        </p:nvSpPr>
        <p:spPr>
          <a:xfrm>
            <a:off x="19659600" y="33900538"/>
            <a:ext cx="6400800" cy="1947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75" lIns="365750" spcFirstLastPara="1" rIns="365750" wrap="square" tIns="1828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/>
          <p:nvPr>
            <p:ph type="title"/>
          </p:nvPr>
        </p:nvSpPr>
        <p:spPr>
          <a:xfrm>
            <a:off x="1371600" y="1464736"/>
            <a:ext cx="24688800" cy="609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75" lIns="365750" spcFirstLastPara="1" rIns="365750" wrap="square" tIns="18287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6"/>
          <p:cNvSpPr txBox="1"/>
          <p:nvPr>
            <p:ph idx="1" type="body"/>
          </p:nvPr>
        </p:nvSpPr>
        <p:spPr>
          <a:xfrm>
            <a:off x="1371600" y="8534403"/>
            <a:ext cx="12115800" cy="24138468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365750" spcFirstLastPara="1" rIns="365750" wrap="square" tIns="182875">
            <a:normAutofit/>
          </a:bodyPr>
          <a:lstStyle>
            <a:lvl1pPr indent="-939800" lvl="0" marL="457200" algn="l">
              <a:lnSpc>
                <a:spcPct val="100000"/>
              </a:lnSpc>
              <a:spcBef>
                <a:spcPts val="2240"/>
              </a:spcBef>
              <a:spcAft>
                <a:spcPts val="0"/>
              </a:spcAft>
              <a:buClr>
                <a:schemeClr val="dk1"/>
              </a:buClr>
              <a:buSzPts val="11200"/>
              <a:buChar char="•"/>
              <a:defRPr sz="11200"/>
            </a:lvl1pPr>
            <a:lvl2pPr indent="-838200" lvl="1" marL="914400" algn="l">
              <a:lnSpc>
                <a:spcPct val="100000"/>
              </a:lnSpc>
              <a:spcBef>
                <a:spcPts val="1920"/>
              </a:spcBef>
              <a:spcAft>
                <a:spcPts val="0"/>
              </a:spcAft>
              <a:buClr>
                <a:schemeClr val="dk1"/>
              </a:buClr>
              <a:buSzPts val="9600"/>
              <a:buChar char="–"/>
              <a:defRPr sz="9600"/>
            </a:lvl2pPr>
            <a:lvl3pPr indent="-7366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8000"/>
              <a:buChar char="•"/>
              <a:defRPr sz="8000"/>
            </a:lvl3pPr>
            <a:lvl4pPr indent="-685800" lvl="3" marL="1828800" algn="l">
              <a:lnSpc>
                <a:spcPct val="100000"/>
              </a:lnSpc>
              <a:spcBef>
                <a:spcPts val="1440"/>
              </a:spcBef>
              <a:spcAft>
                <a:spcPts val="0"/>
              </a:spcAft>
              <a:buClr>
                <a:schemeClr val="dk1"/>
              </a:buClr>
              <a:buSzPts val="7200"/>
              <a:buChar char="–"/>
              <a:defRPr sz="7200"/>
            </a:lvl4pPr>
            <a:lvl5pPr indent="-685800" lvl="4" marL="2286000" algn="l">
              <a:lnSpc>
                <a:spcPct val="100000"/>
              </a:lnSpc>
              <a:spcBef>
                <a:spcPts val="1440"/>
              </a:spcBef>
              <a:spcAft>
                <a:spcPts val="0"/>
              </a:spcAft>
              <a:buClr>
                <a:schemeClr val="dk1"/>
              </a:buClr>
              <a:buSzPts val="7200"/>
              <a:buChar char="»"/>
              <a:defRPr sz="7200"/>
            </a:lvl5pPr>
            <a:lvl6pPr indent="-685800" lvl="5" marL="2743200" algn="l">
              <a:lnSpc>
                <a:spcPct val="100000"/>
              </a:lnSpc>
              <a:spcBef>
                <a:spcPts val="1440"/>
              </a:spcBef>
              <a:spcAft>
                <a:spcPts val="0"/>
              </a:spcAft>
              <a:buClr>
                <a:schemeClr val="dk1"/>
              </a:buClr>
              <a:buSzPts val="7200"/>
              <a:buChar char="•"/>
              <a:defRPr sz="7200"/>
            </a:lvl6pPr>
            <a:lvl7pPr indent="-685800" lvl="6" marL="3200400" algn="l">
              <a:lnSpc>
                <a:spcPct val="100000"/>
              </a:lnSpc>
              <a:spcBef>
                <a:spcPts val="1440"/>
              </a:spcBef>
              <a:spcAft>
                <a:spcPts val="0"/>
              </a:spcAft>
              <a:buClr>
                <a:schemeClr val="dk1"/>
              </a:buClr>
              <a:buSzPts val="7200"/>
              <a:buChar char="•"/>
              <a:defRPr sz="7200"/>
            </a:lvl7pPr>
            <a:lvl8pPr indent="-685800" lvl="7" marL="3657600" algn="l">
              <a:lnSpc>
                <a:spcPct val="100000"/>
              </a:lnSpc>
              <a:spcBef>
                <a:spcPts val="1440"/>
              </a:spcBef>
              <a:spcAft>
                <a:spcPts val="0"/>
              </a:spcAft>
              <a:buClr>
                <a:schemeClr val="dk1"/>
              </a:buClr>
              <a:buSzPts val="7200"/>
              <a:buChar char="•"/>
              <a:defRPr sz="7200"/>
            </a:lvl8pPr>
            <a:lvl9pPr indent="-685800" lvl="8" marL="4114800" algn="l">
              <a:lnSpc>
                <a:spcPct val="100000"/>
              </a:lnSpc>
              <a:spcBef>
                <a:spcPts val="1440"/>
              </a:spcBef>
              <a:spcAft>
                <a:spcPts val="0"/>
              </a:spcAft>
              <a:buClr>
                <a:schemeClr val="dk1"/>
              </a:buClr>
              <a:buSzPts val="7200"/>
              <a:buChar char="•"/>
              <a:defRPr sz="7200"/>
            </a:lvl9pPr>
          </a:lstStyle>
          <a:p/>
        </p:txBody>
      </p:sp>
      <p:sp>
        <p:nvSpPr>
          <p:cNvPr id="36" name="Google Shape;36;p6"/>
          <p:cNvSpPr txBox="1"/>
          <p:nvPr>
            <p:ph idx="2" type="body"/>
          </p:nvPr>
        </p:nvSpPr>
        <p:spPr>
          <a:xfrm>
            <a:off x="13944600" y="8534403"/>
            <a:ext cx="12115800" cy="24138468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365750" spcFirstLastPara="1" rIns="365750" wrap="square" tIns="182875">
            <a:normAutofit/>
          </a:bodyPr>
          <a:lstStyle>
            <a:lvl1pPr indent="-939800" lvl="0" marL="457200" algn="l">
              <a:lnSpc>
                <a:spcPct val="100000"/>
              </a:lnSpc>
              <a:spcBef>
                <a:spcPts val="2240"/>
              </a:spcBef>
              <a:spcAft>
                <a:spcPts val="0"/>
              </a:spcAft>
              <a:buClr>
                <a:schemeClr val="dk1"/>
              </a:buClr>
              <a:buSzPts val="11200"/>
              <a:buChar char="•"/>
              <a:defRPr sz="11200"/>
            </a:lvl1pPr>
            <a:lvl2pPr indent="-838200" lvl="1" marL="914400" algn="l">
              <a:lnSpc>
                <a:spcPct val="100000"/>
              </a:lnSpc>
              <a:spcBef>
                <a:spcPts val="1920"/>
              </a:spcBef>
              <a:spcAft>
                <a:spcPts val="0"/>
              </a:spcAft>
              <a:buClr>
                <a:schemeClr val="dk1"/>
              </a:buClr>
              <a:buSzPts val="9600"/>
              <a:buChar char="–"/>
              <a:defRPr sz="9600"/>
            </a:lvl2pPr>
            <a:lvl3pPr indent="-7366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8000"/>
              <a:buChar char="•"/>
              <a:defRPr sz="8000"/>
            </a:lvl3pPr>
            <a:lvl4pPr indent="-685800" lvl="3" marL="1828800" algn="l">
              <a:lnSpc>
                <a:spcPct val="100000"/>
              </a:lnSpc>
              <a:spcBef>
                <a:spcPts val="1440"/>
              </a:spcBef>
              <a:spcAft>
                <a:spcPts val="0"/>
              </a:spcAft>
              <a:buClr>
                <a:schemeClr val="dk1"/>
              </a:buClr>
              <a:buSzPts val="7200"/>
              <a:buChar char="–"/>
              <a:defRPr sz="7200"/>
            </a:lvl4pPr>
            <a:lvl5pPr indent="-685800" lvl="4" marL="2286000" algn="l">
              <a:lnSpc>
                <a:spcPct val="100000"/>
              </a:lnSpc>
              <a:spcBef>
                <a:spcPts val="1440"/>
              </a:spcBef>
              <a:spcAft>
                <a:spcPts val="0"/>
              </a:spcAft>
              <a:buClr>
                <a:schemeClr val="dk1"/>
              </a:buClr>
              <a:buSzPts val="7200"/>
              <a:buChar char="»"/>
              <a:defRPr sz="7200"/>
            </a:lvl5pPr>
            <a:lvl6pPr indent="-685800" lvl="5" marL="2743200" algn="l">
              <a:lnSpc>
                <a:spcPct val="100000"/>
              </a:lnSpc>
              <a:spcBef>
                <a:spcPts val="1440"/>
              </a:spcBef>
              <a:spcAft>
                <a:spcPts val="0"/>
              </a:spcAft>
              <a:buClr>
                <a:schemeClr val="dk1"/>
              </a:buClr>
              <a:buSzPts val="7200"/>
              <a:buChar char="•"/>
              <a:defRPr sz="7200"/>
            </a:lvl6pPr>
            <a:lvl7pPr indent="-685800" lvl="6" marL="3200400" algn="l">
              <a:lnSpc>
                <a:spcPct val="100000"/>
              </a:lnSpc>
              <a:spcBef>
                <a:spcPts val="1440"/>
              </a:spcBef>
              <a:spcAft>
                <a:spcPts val="0"/>
              </a:spcAft>
              <a:buClr>
                <a:schemeClr val="dk1"/>
              </a:buClr>
              <a:buSzPts val="7200"/>
              <a:buChar char="•"/>
              <a:defRPr sz="7200"/>
            </a:lvl7pPr>
            <a:lvl8pPr indent="-685800" lvl="7" marL="3657600" algn="l">
              <a:lnSpc>
                <a:spcPct val="100000"/>
              </a:lnSpc>
              <a:spcBef>
                <a:spcPts val="1440"/>
              </a:spcBef>
              <a:spcAft>
                <a:spcPts val="0"/>
              </a:spcAft>
              <a:buClr>
                <a:schemeClr val="dk1"/>
              </a:buClr>
              <a:buSzPts val="7200"/>
              <a:buChar char="•"/>
              <a:defRPr sz="7200"/>
            </a:lvl8pPr>
            <a:lvl9pPr indent="-685800" lvl="8" marL="4114800" algn="l">
              <a:lnSpc>
                <a:spcPct val="100000"/>
              </a:lnSpc>
              <a:spcBef>
                <a:spcPts val="1440"/>
              </a:spcBef>
              <a:spcAft>
                <a:spcPts val="0"/>
              </a:spcAft>
              <a:buClr>
                <a:schemeClr val="dk1"/>
              </a:buClr>
              <a:buSzPts val="7200"/>
              <a:buChar char="•"/>
              <a:defRPr sz="7200"/>
            </a:lvl9pPr>
          </a:lstStyle>
          <a:p/>
        </p:txBody>
      </p:sp>
      <p:sp>
        <p:nvSpPr>
          <p:cNvPr id="37" name="Google Shape;37;p6"/>
          <p:cNvSpPr txBox="1"/>
          <p:nvPr>
            <p:ph idx="10" type="dt"/>
          </p:nvPr>
        </p:nvSpPr>
        <p:spPr>
          <a:xfrm>
            <a:off x="1371600" y="33900538"/>
            <a:ext cx="6400800" cy="1947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75" lIns="365750" spcFirstLastPara="1" rIns="365750" wrap="square" tIns="1828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1" type="ftr"/>
          </p:nvPr>
        </p:nvSpPr>
        <p:spPr>
          <a:xfrm>
            <a:off x="9372600" y="33900538"/>
            <a:ext cx="8686800" cy="1947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75" lIns="365750" spcFirstLastPara="1" rIns="365750" wrap="square" tIns="1828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2" type="sldNum"/>
          </p:nvPr>
        </p:nvSpPr>
        <p:spPr>
          <a:xfrm>
            <a:off x="19659600" y="33900538"/>
            <a:ext cx="6400800" cy="1947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75" lIns="365750" spcFirstLastPara="1" rIns="365750" wrap="square" tIns="1828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/>
          <p:nvPr>
            <p:ph type="title"/>
          </p:nvPr>
        </p:nvSpPr>
        <p:spPr>
          <a:xfrm>
            <a:off x="1371600" y="1464736"/>
            <a:ext cx="24688800" cy="609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75" lIns="365750" spcFirstLastPara="1" rIns="365750" wrap="square" tIns="18287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6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1371600" y="8187269"/>
            <a:ext cx="12120564" cy="3412064"/>
          </a:xfrm>
          <a:prstGeom prst="rect">
            <a:avLst/>
          </a:prstGeom>
          <a:noFill/>
          <a:ln>
            <a:noFill/>
          </a:ln>
        </p:spPr>
        <p:txBody>
          <a:bodyPr anchorCtr="0" anchor="b" bIns="182875" lIns="365750" spcFirstLastPara="1" rIns="365750" wrap="square" tIns="1828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920"/>
              </a:spcBef>
              <a:spcAft>
                <a:spcPts val="0"/>
              </a:spcAft>
              <a:buClr>
                <a:schemeClr val="dk1"/>
              </a:buClr>
              <a:buSzPts val="9600"/>
              <a:buNone/>
              <a:defRPr b="1" sz="9600"/>
            </a:lvl1pPr>
            <a:lvl2pPr indent="-2286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b="1" sz="8000"/>
            </a:lvl2pPr>
            <a:lvl3pPr indent="-228600" lvl="2" marL="1371600" algn="l">
              <a:lnSpc>
                <a:spcPct val="100000"/>
              </a:lnSpc>
              <a:spcBef>
                <a:spcPts val="144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b="1" sz="7200"/>
            </a:lvl3pPr>
            <a:lvl4pPr indent="-228600" lvl="3" marL="1828800" algn="l">
              <a:lnSpc>
                <a:spcPct val="100000"/>
              </a:lnSpc>
              <a:spcBef>
                <a:spcPts val="1280"/>
              </a:spcBef>
              <a:spcAft>
                <a:spcPts val="0"/>
              </a:spcAft>
              <a:buClr>
                <a:schemeClr val="dk1"/>
              </a:buClr>
              <a:buSzPts val="6400"/>
              <a:buNone/>
              <a:defRPr b="1" sz="6400"/>
            </a:lvl4pPr>
            <a:lvl5pPr indent="-228600" lvl="4" marL="2286000" algn="l">
              <a:lnSpc>
                <a:spcPct val="100000"/>
              </a:lnSpc>
              <a:spcBef>
                <a:spcPts val="1280"/>
              </a:spcBef>
              <a:spcAft>
                <a:spcPts val="0"/>
              </a:spcAft>
              <a:buClr>
                <a:schemeClr val="dk1"/>
              </a:buClr>
              <a:buSzPts val="6400"/>
              <a:buNone/>
              <a:defRPr b="1" sz="6400"/>
            </a:lvl5pPr>
            <a:lvl6pPr indent="-228600" lvl="5" marL="2743200" algn="l">
              <a:lnSpc>
                <a:spcPct val="100000"/>
              </a:lnSpc>
              <a:spcBef>
                <a:spcPts val="1280"/>
              </a:spcBef>
              <a:spcAft>
                <a:spcPts val="0"/>
              </a:spcAft>
              <a:buClr>
                <a:schemeClr val="dk1"/>
              </a:buClr>
              <a:buSzPts val="6400"/>
              <a:buNone/>
              <a:defRPr b="1" sz="6400"/>
            </a:lvl6pPr>
            <a:lvl7pPr indent="-228600" lvl="6" marL="3200400" algn="l">
              <a:lnSpc>
                <a:spcPct val="100000"/>
              </a:lnSpc>
              <a:spcBef>
                <a:spcPts val="1280"/>
              </a:spcBef>
              <a:spcAft>
                <a:spcPts val="0"/>
              </a:spcAft>
              <a:buClr>
                <a:schemeClr val="dk1"/>
              </a:buClr>
              <a:buSzPts val="6400"/>
              <a:buNone/>
              <a:defRPr b="1" sz="6400"/>
            </a:lvl7pPr>
            <a:lvl8pPr indent="-228600" lvl="7" marL="3657600" algn="l">
              <a:lnSpc>
                <a:spcPct val="100000"/>
              </a:lnSpc>
              <a:spcBef>
                <a:spcPts val="1280"/>
              </a:spcBef>
              <a:spcAft>
                <a:spcPts val="0"/>
              </a:spcAft>
              <a:buClr>
                <a:schemeClr val="dk1"/>
              </a:buClr>
              <a:buSzPts val="6400"/>
              <a:buNone/>
              <a:defRPr b="1" sz="6400"/>
            </a:lvl8pPr>
            <a:lvl9pPr indent="-228600" lvl="8" marL="4114800" algn="l">
              <a:lnSpc>
                <a:spcPct val="100000"/>
              </a:lnSpc>
              <a:spcBef>
                <a:spcPts val="1280"/>
              </a:spcBef>
              <a:spcAft>
                <a:spcPts val="0"/>
              </a:spcAft>
              <a:buClr>
                <a:schemeClr val="dk1"/>
              </a:buClr>
              <a:buSzPts val="6400"/>
              <a:buNone/>
              <a:defRPr b="1" sz="6400"/>
            </a:lvl9pPr>
          </a:lstStyle>
          <a:p/>
        </p:txBody>
      </p:sp>
      <p:sp>
        <p:nvSpPr>
          <p:cNvPr id="43" name="Google Shape;43;p7"/>
          <p:cNvSpPr txBox="1"/>
          <p:nvPr>
            <p:ph idx="2" type="body"/>
          </p:nvPr>
        </p:nvSpPr>
        <p:spPr>
          <a:xfrm>
            <a:off x="1371600" y="11599333"/>
            <a:ext cx="12120564" cy="21073535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365750" spcFirstLastPara="1" rIns="365750" wrap="square" tIns="182875">
            <a:normAutofit/>
          </a:bodyPr>
          <a:lstStyle>
            <a:lvl1pPr indent="-838200" lvl="0" marL="457200" algn="l">
              <a:lnSpc>
                <a:spcPct val="100000"/>
              </a:lnSpc>
              <a:spcBef>
                <a:spcPts val="1920"/>
              </a:spcBef>
              <a:spcAft>
                <a:spcPts val="0"/>
              </a:spcAft>
              <a:buClr>
                <a:schemeClr val="dk1"/>
              </a:buClr>
              <a:buSzPts val="9600"/>
              <a:buChar char="•"/>
              <a:defRPr sz="9600"/>
            </a:lvl1pPr>
            <a:lvl2pPr indent="-7366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8000"/>
              <a:buChar char="–"/>
              <a:defRPr sz="8000"/>
            </a:lvl2pPr>
            <a:lvl3pPr indent="-685800" lvl="2" marL="1371600" algn="l">
              <a:lnSpc>
                <a:spcPct val="100000"/>
              </a:lnSpc>
              <a:spcBef>
                <a:spcPts val="1440"/>
              </a:spcBef>
              <a:spcAft>
                <a:spcPts val="0"/>
              </a:spcAft>
              <a:buClr>
                <a:schemeClr val="dk1"/>
              </a:buClr>
              <a:buSzPts val="7200"/>
              <a:buChar char="•"/>
              <a:defRPr sz="7200"/>
            </a:lvl3pPr>
            <a:lvl4pPr indent="-635000" lvl="3" marL="1828800" algn="l">
              <a:lnSpc>
                <a:spcPct val="100000"/>
              </a:lnSpc>
              <a:spcBef>
                <a:spcPts val="1280"/>
              </a:spcBef>
              <a:spcAft>
                <a:spcPts val="0"/>
              </a:spcAft>
              <a:buClr>
                <a:schemeClr val="dk1"/>
              </a:buClr>
              <a:buSzPts val="6400"/>
              <a:buChar char="–"/>
              <a:defRPr sz="6400"/>
            </a:lvl4pPr>
            <a:lvl5pPr indent="-635000" lvl="4" marL="2286000" algn="l">
              <a:lnSpc>
                <a:spcPct val="100000"/>
              </a:lnSpc>
              <a:spcBef>
                <a:spcPts val="1280"/>
              </a:spcBef>
              <a:spcAft>
                <a:spcPts val="0"/>
              </a:spcAft>
              <a:buClr>
                <a:schemeClr val="dk1"/>
              </a:buClr>
              <a:buSzPts val="6400"/>
              <a:buChar char="»"/>
              <a:defRPr sz="6400"/>
            </a:lvl5pPr>
            <a:lvl6pPr indent="-635000" lvl="5" marL="2743200" algn="l">
              <a:lnSpc>
                <a:spcPct val="100000"/>
              </a:lnSpc>
              <a:spcBef>
                <a:spcPts val="1280"/>
              </a:spcBef>
              <a:spcAft>
                <a:spcPts val="0"/>
              </a:spcAft>
              <a:buClr>
                <a:schemeClr val="dk1"/>
              </a:buClr>
              <a:buSzPts val="6400"/>
              <a:buChar char="•"/>
              <a:defRPr sz="6400"/>
            </a:lvl6pPr>
            <a:lvl7pPr indent="-635000" lvl="6" marL="3200400" algn="l">
              <a:lnSpc>
                <a:spcPct val="100000"/>
              </a:lnSpc>
              <a:spcBef>
                <a:spcPts val="1280"/>
              </a:spcBef>
              <a:spcAft>
                <a:spcPts val="0"/>
              </a:spcAft>
              <a:buClr>
                <a:schemeClr val="dk1"/>
              </a:buClr>
              <a:buSzPts val="6400"/>
              <a:buChar char="•"/>
              <a:defRPr sz="6400"/>
            </a:lvl7pPr>
            <a:lvl8pPr indent="-635000" lvl="7" marL="3657600" algn="l">
              <a:lnSpc>
                <a:spcPct val="100000"/>
              </a:lnSpc>
              <a:spcBef>
                <a:spcPts val="1280"/>
              </a:spcBef>
              <a:spcAft>
                <a:spcPts val="0"/>
              </a:spcAft>
              <a:buClr>
                <a:schemeClr val="dk1"/>
              </a:buClr>
              <a:buSzPts val="6400"/>
              <a:buChar char="•"/>
              <a:defRPr sz="6400"/>
            </a:lvl8pPr>
            <a:lvl9pPr indent="-635000" lvl="8" marL="4114800" algn="l">
              <a:lnSpc>
                <a:spcPct val="100000"/>
              </a:lnSpc>
              <a:spcBef>
                <a:spcPts val="1280"/>
              </a:spcBef>
              <a:spcAft>
                <a:spcPts val="0"/>
              </a:spcAft>
              <a:buClr>
                <a:schemeClr val="dk1"/>
              </a:buClr>
              <a:buSzPts val="6400"/>
              <a:buChar char="•"/>
              <a:defRPr sz="6400"/>
            </a:lvl9pPr>
          </a:lstStyle>
          <a:p/>
        </p:txBody>
      </p:sp>
      <p:sp>
        <p:nvSpPr>
          <p:cNvPr id="44" name="Google Shape;44;p7"/>
          <p:cNvSpPr txBox="1"/>
          <p:nvPr>
            <p:ph idx="3" type="body"/>
          </p:nvPr>
        </p:nvSpPr>
        <p:spPr>
          <a:xfrm>
            <a:off x="13935077" y="8187269"/>
            <a:ext cx="12125326" cy="3412064"/>
          </a:xfrm>
          <a:prstGeom prst="rect">
            <a:avLst/>
          </a:prstGeom>
          <a:noFill/>
          <a:ln>
            <a:noFill/>
          </a:ln>
        </p:spPr>
        <p:txBody>
          <a:bodyPr anchorCtr="0" anchor="b" bIns="182875" lIns="365750" spcFirstLastPara="1" rIns="365750" wrap="square" tIns="1828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920"/>
              </a:spcBef>
              <a:spcAft>
                <a:spcPts val="0"/>
              </a:spcAft>
              <a:buClr>
                <a:schemeClr val="dk1"/>
              </a:buClr>
              <a:buSzPts val="9600"/>
              <a:buNone/>
              <a:defRPr b="1" sz="9600"/>
            </a:lvl1pPr>
            <a:lvl2pPr indent="-2286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b="1" sz="8000"/>
            </a:lvl2pPr>
            <a:lvl3pPr indent="-228600" lvl="2" marL="1371600" algn="l">
              <a:lnSpc>
                <a:spcPct val="100000"/>
              </a:lnSpc>
              <a:spcBef>
                <a:spcPts val="144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b="1" sz="7200"/>
            </a:lvl3pPr>
            <a:lvl4pPr indent="-228600" lvl="3" marL="1828800" algn="l">
              <a:lnSpc>
                <a:spcPct val="100000"/>
              </a:lnSpc>
              <a:spcBef>
                <a:spcPts val="1280"/>
              </a:spcBef>
              <a:spcAft>
                <a:spcPts val="0"/>
              </a:spcAft>
              <a:buClr>
                <a:schemeClr val="dk1"/>
              </a:buClr>
              <a:buSzPts val="6400"/>
              <a:buNone/>
              <a:defRPr b="1" sz="6400"/>
            </a:lvl4pPr>
            <a:lvl5pPr indent="-228600" lvl="4" marL="2286000" algn="l">
              <a:lnSpc>
                <a:spcPct val="100000"/>
              </a:lnSpc>
              <a:spcBef>
                <a:spcPts val="1280"/>
              </a:spcBef>
              <a:spcAft>
                <a:spcPts val="0"/>
              </a:spcAft>
              <a:buClr>
                <a:schemeClr val="dk1"/>
              </a:buClr>
              <a:buSzPts val="6400"/>
              <a:buNone/>
              <a:defRPr b="1" sz="6400"/>
            </a:lvl5pPr>
            <a:lvl6pPr indent="-228600" lvl="5" marL="2743200" algn="l">
              <a:lnSpc>
                <a:spcPct val="100000"/>
              </a:lnSpc>
              <a:spcBef>
                <a:spcPts val="1280"/>
              </a:spcBef>
              <a:spcAft>
                <a:spcPts val="0"/>
              </a:spcAft>
              <a:buClr>
                <a:schemeClr val="dk1"/>
              </a:buClr>
              <a:buSzPts val="6400"/>
              <a:buNone/>
              <a:defRPr b="1" sz="6400"/>
            </a:lvl6pPr>
            <a:lvl7pPr indent="-228600" lvl="6" marL="3200400" algn="l">
              <a:lnSpc>
                <a:spcPct val="100000"/>
              </a:lnSpc>
              <a:spcBef>
                <a:spcPts val="1280"/>
              </a:spcBef>
              <a:spcAft>
                <a:spcPts val="0"/>
              </a:spcAft>
              <a:buClr>
                <a:schemeClr val="dk1"/>
              </a:buClr>
              <a:buSzPts val="6400"/>
              <a:buNone/>
              <a:defRPr b="1" sz="6400"/>
            </a:lvl7pPr>
            <a:lvl8pPr indent="-228600" lvl="7" marL="3657600" algn="l">
              <a:lnSpc>
                <a:spcPct val="100000"/>
              </a:lnSpc>
              <a:spcBef>
                <a:spcPts val="1280"/>
              </a:spcBef>
              <a:spcAft>
                <a:spcPts val="0"/>
              </a:spcAft>
              <a:buClr>
                <a:schemeClr val="dk1"/>
              </a:buClr>
              <a:buSzPts val="6400"/>
              <a:buNone/>
              <a:defRPr b="1" sz="6400"/>
            </a:lvl8pPr>
            <a:lvl9pPr indent="-228600" lvl="8" marL="4114800" algn="l">
              <a:lnSpc>
                <a:spcPct val="100000"/>
              </a:lnSpc>
              <a:spcBef>
                <a:spcPts val="1280"/>
              </a:spcBef>
              <a:spcAft>
                <a:spcPts val="0"/>
              </a:spcAft>
              <a:buClr>
                <a:schemeClr val="dk1"/>
              </a:buClr>
              <a:buSzPts val="6400"/>
              <a:buNone/>
              <a:defRPr b="1" sz="6400"/>
            </a:lvl9pPr>
          </a:lstStyle>
          <a:p/>
        </p:txBody>
      </p:sp>
      <p:sp>
        <p:nvSpPr>
          <p:cNvPr id="45" name="Google Shape;45;p7"/>
          <p:cNvSpPr txBox="1"/>
          <p:nvPr>
            <p:ph idx="4" type="body"/>
          </p:nvPr>
        </p:nvSpPr>
        <p:spPr>
          <a:xfrm>
            <a:off x="13935077" y="11599333"/>
            <a:ext cx="12125326" cy="21073535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365750" spcFirstLastPara="1" rIns="365750" wrap="square" tIns="182875">
            <a:normAutofit/>
          </a:bodyPr>
          <a:lstStyle>
            <a:lvl1pPr indent="-838200" lvl="0" marL="457200" algn="l">
              <a:lnSpc>
                <a:spcPct val="100000"/>
              </a:lnSpc>
              <a:spcBef>
                <a:spcPts val="1920"/>
              </a:spcBef>
              <a:spcAft>
                <a:spcPts val="0"/>
              </a:spcAft>
              <a:buClr>
                <a:schemeClr val="dk1"/>
              </a:buClr>
              <a:buSzPts val="9600"/>
              <a:buChar char="•"/>
              <a:defRPr sz="9600"/>
            </a:lvl1pPr>
            <a:lvl2pPr indent="-7366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8000"/>
              <a:buChar char="–"/>
              <a:defRPr sz="8000"/>
            </a:lvl2pPr>
            <a:lvl3pPr indent="-685800" lvl="2" marL="1371600" algn="l">
              <a:lnSpc>
                <a:spcPct val="100000"/>
              </a:lnSpc>
              <a:spcBef>
                <a:spcPts val="1440"/>
              </a:spcBef>
              <a:spcAft>
                <a:spcPts val="0"/>
              </a:spcAft>
              <a:buClr>
                <a:schemeClr val="dk1"/>
              </a:buClr>
              <a:buSzPts val="7200"/>
              <a:buChar char="•"/>
              <a:defRPr sz="7200"/>
            </a:lvl3pPr>
            <a:lvl4pPr indent="-635000" lvl="3" marL="1828800" algn="l">
              <a:lnSpc>
                <a:spcPct val="100000"/>
              </a:lnSpc>
              <a:spcBef>
                <a:spcPts val="1280"/>
              </a:spcBef>
              <a:spcAft>
                <a:spcPts val="0"/>
              </a:spcAft>
              <a:buClr>
                <a:schemeClr val="dk1"/>
              </a:buClr>
              <a:buSzPts val="6400"/>
              <a:buChar char="–"/>
              <a:defRPr sz="6400"/>
            </a:lvl4pPr>
            <a:lvl5pPr indent="-635000" lvl="4" marL="2286000" algn="l">
              <a:lnSpc>
                <a:spcPct val="100000"/>
              </a:lnSpc>
              <a:spcBef>
                <a:spcPts val="1280"/>
              </a:spcBef>
              <a:spcAft>
                <a:spcPts val="0"/>
              </a:spcAft>
              <a:buClr>
                <a:schemeClr val="dk1"/>
              </a:buClr>
              <a:buSzPts val="6400"/>
              <a:buChar char="»"/>
              <a:defRPr sz="6400"/>
            </a:lvl5pPr>
            <a:lvl6pPr indent="-635000" lvl="5" marL="2743200" algn="l">
              <a:lnSpc>
                <a:spcPct val="100000"/>
              </a:lnSpc>
              <a:spcBef>
                <a:spcPts val="1280"/>
              </a:spcBef>
              <a:spcAft>
                <a:spcPts val="0"/>
              </a:spcAft>
              <a:buClr>
                <a:schemeClr val="dk1"/>
              </a:buClr>
              <a:buSzPts val="6400"/>
              <a:buChar char="•"/>
              <a:defRPr sz="6400"/>
            </a:lvl6pPr>
            <a:lvl7pPr indent="-635000" lvl="6" marL="3200400" algn="l">
              <a:lnSpc>
                <a:spcPct val="100000"/>
              </a:lnSpc>
              <a:spcBef>
                <a:spcPts val="1280"/>
              </a:spcBef>
              <a:spcAft>
                <a:spcPts val="0"/>
              </a:spcAft>
              <a:buClr>
                <a:schemeClr val="dk1"/>
              </a:buClr>
              <a:buSzPts val="6400"/>
              <a:buChar char="•"/>
              <a:defRPr sz="6400"/>
            </a:lvl7pPr>
            <a:lvl8pPr indent="-635000" lvl="7" marL="3657600" algn="l">
              <a:lnSpc>
                <a:spcPct val="100000"/>
              </a:lnSpc>
              <a:spcBef>
                <a:spcPts val="1280"/>
              </a:spcBef>
              <a:spcAft>
                <a:spcPts val="0"/>
              </a:spcAft>
              <a:buClr>
                <a:schemeClr val="dk1"/>
              </a:buClr>
              <a:buSzPts val="6400"/>
              <a:buChar char="•"/>
              <a:defRPr sz="6400"/>
            </a:lvl8pPr>
            <a:lvl9pPr indent="-635000" lvl="8" marL="4114800" algn="l">
              <a:lnSpc>
                <a:spcPct val="100000"/>
              </a:lnSpc>
              <a:spcBef>
                <a:spcPts val="1280"/>
              </a:spcBef>
              <a:spcAft>
                <a:spcPts val="0"/>
              </a:spcAft>
              <a:buClr>
                <a:schemeClr val="dk1"/>
              </a:buClr>
              <a:buSzPts val="6400"/>
              <a:buChar char="•"/>
              <a:defRPr sz="6400"/>
            </a:lvl9pPr>
          </a:lstStyle>
          <a:p/>
        </p:txBody>
      </p:sp>
      <p:sp>
        <p:nvSpPr>
          <p:cNvPr id="46" name="Google Shape;46;p7"/>
          <p:cNvSpPr txBox="1"/>
          <p:nvPr>
            <p:ph idx="10" type="dt"/>
          </p:nvPr>
        </p:nvSpPr>
        <p:spPr>
          <a:xfrm>
            <a:off x="1371600" y="33900538"/>
            <a:ext cx="6400800" cy="1947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75" lIns="365750" spcFirstLastPara="1" rIns="365750" wrap="square" tIns="1828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1" type="ftr"/>
          </p:nvPr>
        </p:nvSpPr>
        <p:spPr>
          <a:xfrm>
            <a:off x="9372600" y="33900538"/>
            <a:ext cx="8686800" cy="1947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75" lIns="365750" spcFirstLastPara="1" rIns="365750" wrap="square" tIns="1828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2" type="sldNum"/>
          </p:nvPr>
        </p:nvSpPr>
        <p:spPr>
          <a:xfrm>
            <a:off x="19659600" y="33900538"/>
            <a:ext cx="6400800" cy="1947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75" lIns="365750" spcFirstLastPara="1" rIns="365750" wrap="square" tIns="1828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/>
          <p:nvPr>
            <p:ph type="title"/>
          </p:nvPr>
        </p:nvSpPr>
        <p:spPr>
          <a:xfrm>
            <a:off x="1371600" y="1464736"/>
            <a:ext cx="24688800" cy="609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75" lIns="365750" spcFirstLastPara="1" rIns="365750" wrap="square" tIns="18287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8"/>
          <p:cNvSpPr txBox="1"/>
          <p:nvPr>
            <p:ph idx="10" type="dt"/>
          </p:nvPr>
        </p:nvSpPr>
        <p:spPr>
          <a:xfrm>
            <a:off x="1371600" y="33900538"/>
            <a:ext cx="6400800" cy="1947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75" lIns="365750" spcFirstLastPara="1" rIns="365750" wrap="square" tIns="1828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9372600" y="33900538"/>
            <a:ext cx="8686800" cy="1947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75" lIns="365750" spcFirstLastPara="1" rIns="365750" wrap="square" tIns="1828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19659600" y="33900538"/>
            <a:ext cx="6400800" cy="1947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75" lIns="365750" spcFirstLastPara="1" rIns="365750" wrap="square" tIns="1828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idx="10" type="dt"/>
          </p:nvPr>
        </p:nvSpPr>
        <p:spPr>
          <a:xfrm>
            <a:off x="1371600" y="33900538"/>
            <a:ext cx="6400800" cy="1947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75" lIns="365750" spcFirstLastPara="1" rIns="365750" wrap="square" tIns="1828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1" type="ftr"/>
          </p:nvPr>
        </p:nvSpPr>
        <p:spPr>
          <a:xfrm>
            <a:off x="9372600" y="33900538"/>
            <a:ext cx="8686800" cy="1947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75" lIns="365750" spcFirstLastPara="1" rIns="365750" wrap="square" tIns="1828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9"/>
          <p:cNvSpPr txBox="1"/>
          <p:nvPr>
            <p:ph idx="12" type="sldNum"/>
          </p:nvPr>
        </p:nvSpPr>
        <p:spPr>
          <a:xfrm>
            <a:off x="19659600" y="33900538"/>
            <a:ext cx="6400800" cy="1947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75" lIns="365750" spcFirstLastPara="1" rIns="365750" wrap="square" tIns="1828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0"/>
          <p:cNvSpPr txBox="1"/>
          <p:nvPr>
            <p:ph type="title"/>
          </p:nvPr>
        </p:nvSpPr>
        <p:spPr>
          <a:xfrm>
            <a:off x="1371602" y="1456267"/>
            <a:ext cx="9024939" cy="6197600"/>
          </a:xfrm>
          <a:prstGeom prst="rect">
            <a:avLst/>
          </a:prstGeom>
          <a:noFill/>
          <a:ln>
            <a:noFill/>
          </a:ln>
        </p:spPr>
        <p:txBody>
          <a:bodyPr anchorCtr="0" anchor="b" bIns="182875" lIns="365750" spcFirstLastPara="1" rIns="365750" wrap="square" tIns="18287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Calibri"/>
              <a:buNone/>
              <a:defRPr b="1" sz="8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0"/>
          <p:cNvSpPr txBox="1"/>
          <p:nvPr>
            <p:ph idx="1" type="body"/>
          </p:nvPr>
        </p:nvSpPr>
        <p:spPr>
          <a:xfrm>
            <a:off x="10725150" y="1456269"/>
            <a:ext cx="15335250" cy="31216604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365750" spcFirstLastPara="1" rIns="365750" wrap="square" tIns="182875">
            <a:normAutofit/>
          </a:bodyPr>
          <a:lstStyle>
            <a:lvl1pPr indent="-1041400" lvl="0" marL="457200" algn="l">
              <a:lnSpc>
                <a:spcPct val="100000"/>
              </a:lnSpc>
              <a:spcBef>
                <a:spcPts val="2560"/>
              </a:spcBef>
              <a:spcAft>
                <a:spcPts val="0"/>
              </a:spcAft>
              <a:buClr>
                <a:schemeClr val="dk1"/>
              </a:buClr>
              <a:buSzPts val="12800"/>
              <a:buChar char="•"/>
              <a:defRPr sz="12800"/>
            </a:lvl1pPr>
            <a:lvl2pPr indent="-939800" lvl="1" marL="914400" algn="l">
              <a:lnSpc>
                <a:spcPct val="100000"/>
              </a:lnSpc>
              <a:spcBef>
                <a:spcPts val="2240"/>
              </a:spcBef>
              <a:spcAft>
                <a:spcPts val="0"/>
              </a:spcAft>
              <a:buClr>
                <a:schemeClr val="dk1"/>
              </a:buClr>
              <a:buSzPts val="11200"/>
              <a:buChar char="–"/>
              <a:defRPr sz="11200"/>
            </a:lvl2pPr>
            <a:lvl3pPr indent="-838200" lvl="2" marL="1371600" algn="l">
              <a:lnSpc>
                <a:spcPct val="100000"/>
              </a:lnSpc>
              <a:spcBef>
                <a:spcPts val="1920"/>
              </a:spcBef>
              <a:spcAft>
                <a:spcPts val="0"/>
              </a:spcAft>
              <a:buClr>
                <a:schemeClr val="dk1"/>
              </a:buClr>
              <a:buSzPts val="9600"/>
              <a:buChar char="•"/>
              <a:defRPr sz="9600"/>
            </a:lvl3pPr>
            <a:lvl4pPr indent="-7366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8000"/>
              <a:buChar char="–"/>
              <a:defRPr sz="8000"/>
            </a:lvl4pPr>
            <a:lvl5pPr indent="-7366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8000"/>
              <a:buChar char="»"/>
              <a:defRPr sz="8000"/>
            </a:lvl5pPr>
            <a:lvl6pPr indent="-7366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8000"/>
              <a:buChar char="•"/>
              <a:defRPr sz="8000"/>
            </a:lvl6pPr>
            <a:lvl7pPr indent="-7366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8000"/>
              <a:buChar char="•"/>
              <a:defRPr sz="8000"/>
            </a:lvl7pPr>
            <a:lvl8pPr indent="-7366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8000"/>
              <a:buChar char="•"/>
              <a:defRPr sz="8000"/>
            </a:lvl8pPr>
            <a:lvl9pPr indent="-736600" lvl="8" marL="4114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8000"/>
              <a:buChar char="•"/>
              <a:defRPr sz="8000"/>
            </a:lvl9pPr>
          </a:lstStyle>
          <a:p/>
        </p:txBody>
      </p:sp>
      <p:sp>
        <p:nvSpPr>
          <p:cNvPr id="61" name="Google Shape;61;p10"/>
          <p:cNvSpPr txBox="1"/>
          <p:nvPr>
            <p:ph idx="2" type="body"/>
          </p:nvPr>
        </p:nvSpPr>
        <p:spPr>
          <a:xfrm>
            <a:off x="1371602" y="7653869"/>
            <a:ext cx="9024939" cy="25019002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365750" spcFirstLastPara="1" rIns="365750" wrap="square" tIns="1828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12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/>
            </a:lvl1pPr>
            <a:lvl2pPr indent="-228600" lvl="1" marL="91440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2pPr>
            <a:lvl3pPr indent="-228600" lvl="2" marL="1371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9pPr>
          </a:lstStyle>
          <a:p/>
        </p:txBody>
      </p:sp>
      <p:sp>
        <p:nvSpPr>
          <p:cNvPr id="62" name="Google Shape;62;p10"/>
          <p:cNvSpPr txBox="1"/>
          <p:nvPr>
            <p:ph idx="10" type="dt"/>
          </p:nvPr>
        </p:nvSpPr>
        <p:spPr>
          <a:xfrm>
            <a:off x="1371600" y="33900538"/>
            <a:ext cx="6400800" cy="1947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75" lIns="365750" spcFirstLastPara="1" rIns="365750" wrap="square" tIns="1828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 txBox="1"/>
          <p:nvPr>
            <p:ph idx="11" type="ftr"/>
          </p:nvPr>
        </p:nvSpPr>
        <p:spPr>
          <a:xfrm>
            <a:off x="9372600" y="33900538"/>
            <a:ext cx="8686800" cy="1947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75" lIns="365750" spcFirstLastPara="1" rIns="365750" wrap="square" tIns="1828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0"/>
          <p:cNvSpPr txBox="1"/>
          <p:nvPr>
            <p:ph idx="12" type="sldNum"/>
          </p:nvPr>
        </p:nvSpPr>
        <p:spPr>
          <a:xfrm>
            <a:off x="19659600" y="33900538"/>
            <a:ext cx="6400800" cy="1947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75" lIns="365750" spcFirstLastPara="1" rIns="365750" wrap="square" tIns="1828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1"/>
          <p:cNvSpPr txBox="1"/>
          <p:nvPr>
            <p:ph type="title"/>
          </p:nvPr>
        </p:nvSpPr>
        <p:spPr>
          <a:xfrm>
            <a:off x="5376864" y="25603200"/>
            <a:ext cx="16459200" cy="3022603"/>
          </a:xfrm>
          <a:prstGeom prst="rect">
            <a:avLst/>
          </a:prstGeom>
          <a:noFill/>
          <a:ln>
            <a:noFill/>
          </a:ln>
        </p:spPr>
        <p:txBody>
          <a:bodyPr anchorCtr="0" anchor="b" bIns="182875" lIns="365750" spcFirstLastPara="1" rIns="365750" wrap="square" tIns="18287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Calibri"/>
              <a:buNone/>
              <a:defRPr b="1" sz="8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1"/>
          <p:cNvSpPr/>
          <p:nvPr>
            <p:ph idx="2" type="pic"/>
          </p:nvPr>
        </p:nvSpPr>
        <p:spPr>
          <a:xfrm>
            <a:off x="5376864" y="3268133"/>
            <a:ext cx="16459200" cy="2194560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1"/>
          <p:cNvSpPr txBox="1"/>
          <p:nvPr>
            <p:ph idx="1" type="body"/>
          </p:nvPr>
        </p:nvSpPr>
        <p:spPr>
          <a:xfrm>
            <a:off x="5376864" y="28625803"/>
            <a:ext cx="16459200" cy="4292597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365750" spcFirstLastPara="1" rIns="365750" wrap="square" tIns="1828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12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/>
            </a:lvl1pPr>
            <a:lvl2pPr indent="-228600" lvl="1" marL="91440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2pPr>
            <a:lvl3pPr indent="-228600" lvl="2" marL="1371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9pPr>
          </a:lstStyle>
          <a:p/>
        </p:txBody>
      </p:sp>
      <p:sp>
        <p:nvSpPr>
          <p:cNvPr id="69" name="Google Shape;69;p11"/>
          <p:cNvSpPr txBox="1"/>
          <p:nvPr>
            <p:ph idx="10" type="dt"/>
          </p:nvPr>
        </p:nvSpPr>
        <p:spPr>
          <a:xfrm>
            <a:off x="1371600" y="33900538"/>
            <a:ext cx="6400800" cy="1947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75" lIns="365750" spcFirstLastPara="1" rIns="365750" wrap="square" tIns="1828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1" type="ftr"/>
          </p:nvPr>
        </p:nvSpPr>
        <p:spPr>
          <a:xfrm>
            <a:off x="9372600" y="33900538"/>
            <a:ext cx="8686800" cy="1947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75" lIns="365750" spcFirstLastPara="1" rIns="365750" wrap="square" tIns="1828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2" type="sldNum"/>
          </p:nvPr>
        </p:nvSpPr>
        <p:spPr>
          <a:xfrm>
            <a:off x="19659600" y="33900538"/>
            <a:ext cx="6400800" cy="1947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75" lIns="365750" spcFirstLastPara="1" rIns="365750" wrap="square" tIns="1828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title"/>
          </p:nvPr>
        </p:nvSpPr>
        <p:spPr>
          <a:xfrm>
            <a:off x="1371600" y="1464736"/>
            <a:ext cx="24688800" cy="609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75" lIns="365750" spcFirstLastPara="1" rIns="365750" wrap="square" tIns="182875">
            <a:norm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600"/>
              <a:buFont typeface="Calibri"/>
              <a:buNone/>
              <a:defRPr b="0" i="0" sz="17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body"/>
          </p:nvPr>
        </p:nvSpPr>
        <p:spPr>
          <a:xfrm>
            <a:off x="1371600" y="8534403"/>
            <a:ext cx="24688800" cy="24138468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365750" spcFirstLastPara="1" rIns="365750" wrap="square" tIns="182875">
            <a:normAutofit/>
          </a:bodyPr>
          <a:lstStyle>
            <a:lvl1pPr indent="-1041400" lvl="0" marL="457200" marR="0" rtl="0" algn="l">
              <a:lnSpc>
                <a:spcPct val="100000"/>
              </a:lnSpc>
              <a:spcBef>
                <a:spcPts val="256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Arial"/>
              <a:buChar char="•"/>
              <a:defRPr b="0" i="0" sz="1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939800" lvl="1" marL="914400" marR="0" rtl="0" algn="l">
              <a:lnSpc>
                <a:spcPct val="100000"/>
              </a:lnSpc>
              <a:spcBef>
                <a:spcPts val="2240"/>
              </a:spcBef>
              <a:spcAft>
                <a:spcPts val="0"/>
              </a:spcAft>
              <a:buClr>
                <a:schemeClr val="dk1"/>
              </a:buClr>
              <a:buSzPts val="11200"/>
              <a:buFont typeface="Arial"/>
              <a:buChar char="–"/>
              <a:defRPr b="0" i="0" sz="1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38200" lvl="2" marL="1371600" marR="0" rtl="0" algn="l">
              <a:lnSpc>
                <a:spcPct val="100000"/>
              </a:lnSpc>
              <a:spcBef>
                <a:spcPts val="192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ial"/>
              <a:buChar char="•"/>
              <a:defRPr b="0" i="0" sz="9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7366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rial"/>
              <a:buChar char="–"/>
              <a:defRPr b="0" i="0" sz="8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7366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rial"/>
              <a:buChar char="»"/>
              <a:defRPr b="0" i="0" sz="8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736600" lvl="5" marL="2743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rial"/>
              <a:buChar char="•"/>
              <a:defRPr b="0" i="0" sz="8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736600" lvl="6" marL="3200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rial"/>
              <a:buChar char="•"/>
              <a:defRPr b="0" i="0" sz="8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736600" lvl="7" marL="3657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rial"/>
              <a:buChar char="•"/>
              <a:defRPr b="0" i="0" sz="8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736600" lvl="8" marL="4114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rial"/>
              <a:buChar char="•"/>
              <a:defRPr b="0" i="0" sz="8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0" type="dt"/>
          </p:nvPr>
        </p:nvSpPr>
        <p:spPr>
          <a:xfrm>
            <a:off x="1371600" y="33900538"/>
            <a:ext cx="6400800" cy="1947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75" lIns="365750" spcFirstLastPara="1" rIns="36575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7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7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7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7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7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7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7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7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1" type="ftr"/>
          </p:nvPr>
        </p:nvSpPr>
        <p:spPr>
          <a:xfrm>
            <a:off x="9372600" y="33900538"/>
            <a:ext cx="8686800" cy="1947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75" lIns="365750" spcFirstLastPara="1" rIns="365750" wrap="square" tIns="1828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7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7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7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7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7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7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7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7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19659600" y="33900538"/>
            <a:ext cx="6400800" cy="1947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75" lIns="365750" spcFirstLastPara="1" rIns="365750" wrap="square" tIns="1828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20" Type="http://schemas.openxmlformats.org/officeDocument/2006/relationships/image" Target="../media/image19.png"/><Relationship Id="rId11" Type="http://schemas.openxmlformats.org/officeDocument/2006/relationships/image" Target="../media/image12.png"/><Relationship Id="rId22" Type="http://schemas.openxmlformats.org/officeDocument/2006/relationships/image" Target="../media/image17.png"/><Relationship Id="rId10" Type="http://schemas.openxmlformats.org/officeDocument/2006/relationships/image" Target="../media/image9.png"/><Relationship Id="rId21" Type="http://schemas.openxmlformats.org/officeDocument/2006/relationships/image" Target="../media/image16.png"/><Relationship Id="rId13" Type="http://schemas.openxmlformats.org/officeDocument/2006/relationships/image" Target="../media/image8.png"/><Relationship Id="rId1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Relationship Id="rId4" Type="http://schemas.openxmlformats.org/officeDocument/2006/relationships/image" Target="../media/image2.png"/><Relationship Id="rId9" Type="http://schemas.openxmlformats.org/officeDocument/2006/relationships/image" Target="../media/image6.png"/><Relationship Id="rId15" Type="http://schemas.openxmlformats.org/officeDocument/2006/relationships/image" Target="../media/image11.png"/><Relationship Id="rId14" Type="http://schemas.openxmlformats.org/officeDocument/2006/relationships/image" Target="../media/image10.png"/><Relationship Id="rId17" Type="http://schemas.openxmlformats.org/officeDocument/2006/relationships/image" Target="../media/image14.jpg"/><Relationship Id="rId16" Type="http://schemas.openxmlformats.org/officeDocument/2006/relationships/image" Target="../media/image13.png"/><Relationship Id="rId5" Type="http://schemas.openxmlformats.org/officeDocument/2006/relationships/image" Target="../media/image4.png"/><Relationship Id="rId19" Type="http://schemas.openxmlformats.org/officeDocument/2006/relationships/image" Target="../media/image15.png"/><Relationship Id="rId6" Type="http://schemas.openxmlformats.org/officeDocument/2006/relationships/image" Target="../media/image7.jpg"/><Relationship Id="rId18" Type="http://schemas.openxmlformats.org/officeDocument/2006/relationships/image" Target="../media/image20.jpg"/><Relationship Id="rId7" Type="http://schemas.openxmlformats.org/officeDocument/2006/relationships/image" Target="../media/image3.jpg"/><Relationship Id="rId8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"/>
          <p:cNvSpPr/>
          <p:nvPr/>
        </p:nvSpPr>
        <p:spPr>
          <a:xfrm>
            <a:off x="26517600" y="0"/>
            <a:ext cx="914400" cy="3657600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1828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 b="0" i="0" sz="4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1"/>
          <p:cNvSpPr/>
          <p:nvPr/>
        </p:nvSpPr>
        <p:spPr>
          <a:xfrm>
            <a:off x="0" y="12150"/>
            <a:ext cx="914400" cy="3654479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1828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 b="0" i="0" sz="4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1"/>
          <p:cNvSpPr/>
          <p:nvPr/>
        </p:nvSpPr>
        <p:spPr>
          <a:xfrm>
            <a:off x="0" y="272067"/>
            <a:ext cx="27353400" cy="2982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274300" lIns="91425" spcFirstLastPara="1" rIns="91425" wrap="square" tIns="2743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300"/>
              <a:buFont typeface="Arial"/>
              <a:buNone/>
            </a:pPr>
            <a:r>
              <a:rPr b="1" i="0" lang="en-US" sz="5300" u="none" cap="none" strike="noStrike">
                <a:solidFill>
                  <a:srgbClr val="980000"/>
                </a:solidFill>
                <a:latin typeface="Arial"/>
                <a:ea typeface="Arial"/>
                <a:cs typeface="Arial"/>
                <a:sym typeface="Arial"/>
              </a:rPr>
              <a:t>Animations in Cell Biolog</a:t>
            </a:r>
            <a:r>
              <a:rPr b="1" lang="en-US" sz="5300">
                <a:solidFill>
                  <a:srgbClr val="980000"/>
                </a:solidFill>
              </a:rPr>
              <a:t>y</a:t>
            </a:r>
            <a:endParaRPr b="0" baseline="30000" i="0" sz="4400" u="none" cap="none" strike="noStrike">
              <a:solidFill>
                <a:srgbClr val="98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-US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Surbhi Thakur, Hemal Mamtora, Rohit Sah, Ganeshprasad Biradar, Abhishek Sinha, Rohan Choudhary, Sherine Davis Kozhikadan</a:t>
            </a:r>
            <a:endParaRPr b="0" baseline="30000" i="0" sz="3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-US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Department of Computer Science and Engineering, Texas A&amp;M University</a:t>
            </a:r>
            <a:endParaRPr b="1" i="0" sz="3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 b="0" i="0" sz="3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1"/>
          <p:cNvSpPr/>
          <p:nvPr/>
        </p:nvSpPr>
        <p:spPr>
          <a:xfrm>
            <a:off x="0" y="12155"/>
            <a:ext cx="210766" cy="1167180"/>
          </a:xfrm>
          <a:prstGeom prst="rect">
            <a:avLst/>
          </a:prstGeom>
          <a:noFill/>
          <a:ln>
            <a:noFill/>
          </a:ln>
        </p:spPr>
        <p:txBody>
          <a:bodyPr anchorCtr="0" anchor="ctr" bIns="52150" lIns="104325" spcFirstLastPara="1" rIns="104325" wrap="square" tIns="521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t/>
            </a:r>
            <a:endParaRPr b="0" i="0" sz="7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CSEN-logo-maroon.jpg" id="93" name="Google Shape;93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2364" y="273244"/>
            <a:ext cx="4975224" cy="919865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"/>
          <p:cNvSpPr/>
          <p:nvPr/>
        </p:nvSpPr>
        <p:spPr>
          <a:xfrm>
            <a:off x="1" y="35844481"/>
            <a:ext cx="27433333" cy="73152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1828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 b="0" i="0" sz="4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1"/>
          <p:cNvSpPr/>
          <p:nvPr/>
        </p:nvSpPr>
        <p:spPr>
          <a:xfrm>
            <a:off x="1060350" y="2700525"/>
            <a:ext cx="10155600" cy="8046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980000"/>
              </a:gs>
              <a:gs pos="100000">
                <a:srgbClr val="540303"/>
              </a:gs>
            </a:gsLst>
            <a:lin ang="5400012" scaled="0"/>
          </a:gradFill>
          <a:ln cap="flat" cmpd="sng" w="9525">
            <a:solidFill>
              <a:srgbClr val="7C5F9F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3725"/>
              </a:srgbClr>
            </a:outerShdw>
          </a:effectLst>
        </p:spPr>
        <p:txBody>
          <a:bodyPr anchorCtr="0" anchor="ctr" bIns="52150" lIns="104325" spcFirstLastPara="1" rIns="104325" wrap="square" tIns="521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-US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Introduction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1"/>
          <p:cNvSpPr txBox="1"/>
          <p:nvPr/>
        </p:nvSpPr>
        <p:spPr>
          <a:xfrm>
            <a:off x="1186550" y="3834800"/>
            <a:ext cx="9982200" cy="20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6700" lIns="93425" spcFirstLastPara="1" rIns="93425" wrap="square" tIns="46700">
            <a:spAutoFit/>
          </a:bodyPr>
          <a:lstStyle/>
          <a:p>
            <a:pPr indent="-3873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500"/>
              <a:buFont typeface="Arial"/>
              <a:buChar char="●"/>
            </a:pPr>
            <a:r>
              <a:rPr b="1" i="0" lang="en-US" sz="2500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Target customer:</a:t>
            </a:r>
            <a:r>
              <a:rPr i="0" lang="en-US" sz="2500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 VetMed</a:t>
            </a:r>
            <a:r>
              <a:rPr lang="en-US" sz="2500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i="0" lang="en-US" sz="2500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Dr. Hank Walker</a:t>
            </a:r>
            <a:endParaRPr i="0" sz="2500" u="none" cap="none" strike="noStrike">
              <a:solidFill>
                <a:srgbClr val="33333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73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500"/>
              <a:buFont typeface="Arial"/>
              <a:buChar char="●"/>
            </a:pPr>
            <a:r>
              <a:rPr b="1" i="0" lang="en-US" sz="2500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Goal</a:t>
            </a:r>
            <a:r>
              <a:rPr i="0" lang="en-US" sz="2500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: Aid middle school children to interactively learn biological concepts through games and animations.</a:t>
            </a:r>
            <a:endParaRPr b="1" i="0" sz="2500" u="none" cap="none" strike="noStrike">
              <a:solidFill>
                <a:srgbClr val="33333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73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500"/>
              <a:buFont typeface="Arial"/>
              <a:buChar char="●"/>
            </a:pPr>
            <a:r>
              <a:rPr b="1" i="0" lang="en-US" sz="2500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Requirement</a:t>
            </a:r>
            <a:r>
              <a:rPr i="0" lang="en-US" sz="2500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-US" sz="2500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Enhance</a:t>
            </a:r>
            <a:r>
              <a:rPr i="0" lang="en-US" sz="2500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 JS/J</a:t>
            </a:r>
            <a:r>
              <a:rPr lang="en-US" sz="2500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Q</a:t>
            </a:r>
            <a:r>
              <a:rPr i="0" lang="en-US" sz="2500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uery/HTML applications </a:t>
            </a:r>
            <a:r>
              <a:rPr lang="en-US" sz="2500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exposed through an </a:t>
            </a:r>
            <a:r>
              <a:rPr i="0" lang="en-US" sz="2500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existing platform called </a:t>
            </a:r>
            <a:r>
              <a:rPr lang="en-US" sz="2500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‘</a:t>
            </a:r>
            <a:r>
              <a:rPr i="0" lang="en-US" sz="2500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Stepstone</a:t>
            </a:r>
            <a:r>
              <a:rPr lang="en-US" sz="2500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’</a:t>
            </a:r>
            <a:r>
              <a:rPr i="0" lang="en-US" sz="2500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 and a WordPress based website.</a:t>
            </a:r>
            <a:endParaRPr i="0" sz="2500" u="none" cap="none" strike="noStrike">
              <a:solidFill>
                <a:srgbClr val="33333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1"/>
          <p:cNvSpPr/>
          <p:nvPr/>
        </p:nvSpPr>
        <p:spPr>
          <a:xfrm>
            <a:off x="1053909" y="6205725"/>
            <a:ext cx="10155600" cy="8046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980000"/>
              </a:gs>
              <a:gs pos="100000">
                <a:srgbClr val="540303"/>
              </a:gs>
            </a:gsLst>
            <a:lin ang="5400012" scaled="0"/>
          </a:gradFill>
          <a:ln cap="flat" cmpd="sng" w="9525">
            <a:solidFill>
              <a:srgbClr val="7C5F9F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3725"/>
              </a:srgbClr>
            </a:outerShdw>
          </a:effectLst>
        </p:spPr>
        <p:txBody>
          <a:bodyPr anchorCtr="0" anchor="ctr" bIns="52150" lIns="104325" spcFirstLastPara="1" rIns="104325" wrap="square" tIns="521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b="1" i="0" lang="en-US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Agile Workflow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1"/>
          <p:cNvSpPr/>
          <p:nvPr/>
        </p:nvSpPr>
        <p:spPr>
          <a:xfrm rot="-5400000">
            <a:off x="13661514" y="12136050"/>
            <a:ext cx="792000" cy="2675190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1828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 b="0" i="0" sz="4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1"/>
          <p:cNvSpPr/>
          <p:nvPr/>
        </p:nvSpPr>
        <p:spPr>
          <a:xfrm>
            <a:off x="12108332" y="2700528"/>
            <a:ext cx="14264700" cy="8046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980000"/>
              </a:gs>
              <a:gs pos="100000">
                <a:srgbClr val="540303"/>
              </a:gs>
            </a:gsLst>
            <a:lin ang="5400012" scaled="0"/>
          </a:gradFill>
          <a:ln cap="flat" cmpd="sng" w="9525">
            <a:solidFill>
              <a:srgbClr val="7C5F9F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3725"/>
              </a:srgbClr>
            </a:outerShdw>
          </a:effectLst>
        </p:spPr>
        <p:txBody>
          <a:bodyPr anchorCtr="0" anchor="ctr" bIns="52150" lIns="104325" spcFirstLastPara="1" rIns="104325" wrap="square" tIns="521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-US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Animation slides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1"/>
          <p:cNvSpPr/>
          <p:nvPr/>
        </p:nvSpPr>
        <p:spPr>
          <a:xfrm>
            <a:off x="1023869" y="32080975"/>
            <a:ext cx="14622000" cy="8046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980000"/>
              </a:gs>
              <a:gs pos="100000">
                <a:srgbClr val="540303"/>
              </a:gs>
            </a:gsLst>
            <a:lin ang="5400012" scaled="0"/>
          </a:gradFill>
          <a:ln cap="flat" cmpd="sng" w="9525">
            <a:solidFill>
              <a:srgbClr val="7C5F9F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3725"/>
              </a:srgbClr>
            </a:outerShdw>
          </a:effectLst>
        </p:spPr>
        <p:txBody>
          <a:bodyPr anchorCtr="0" anchor="ctr" bIns="52150" lIns="104325" spcFirstLastPara="1" rIns="104325" wrap="square" tIns="521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-US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Goals Achieved / Impact</a:t>
            </a:r>
            <a:endParaRPr b="1" i="0" sz="3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1"/>
          <p:cNvSpPr/>
          <p:nvPr/>
        </p:nvSpPr>
        <p:spPr>
          <a:xfrm>
            <a:off x="16459698" y="32080975"/>
            <a:ext cx="9794100" cy="8046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980000"/>
              </a:gs>
              <a:gs pos="100000">
                <a:srgbClr val="540303"/>
              </a:gs>
            </a:gsLst>
            <a:lin ang="5400012" scaled="0"/>
          </a:gradFill>
          <a:ln cap="flat" cmpd="sng" w="9525">
            <a:solidFill>
              <a:srgbClr val="7C5F9F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3725"/>
              </a:srgbClr>
            </a:outerShdw>
          </a:effectLst>
        </p:spPr>
        <p:txBody>
          <a:bodyPr anchorCtr="0" anchor="ctr" bIns="52150" lIns="104325" spcFirstLastPara="1" rIns="104325" wrap="square" tIns="521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-US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Acknowledgements</a:t>
            </a:r>
            <a:endParaRPr b="1" i="0" sz="3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1"/>
          <p:cNvSpPr txBox="1"/>
          <p:nvPr/>
        </p:nvSpPr>
        <p:spPr>
          <a:xfrm>
            <a:off x="16575300" y="33342775"/>
            <a:ext cx="9463200" cy="265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i="0" lang="en-US" sz="2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would like to thank Dr. Hank Walker and </a:t>
            </a:r>
            <a:r>
              <a:rPr lang="en-US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Gayathri</a:t>
            </a:r>
            <a:r>
              <a:rPr i="0" lang="en-US" sz="2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for their help in verifying our progress and providing inputs throughout the course of the project</a:t>
            </a:r>
            <a:r>
              <a:rPr lang="en-US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We further extend our </a:t>
            </a:r>
            <a:r>
              <a:rPr lang="en-US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gratitude</a:t>
            </a:r>
            <a:r>
              <a:rPr lang="en-US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towards </a:t>
            </a:r>
            <a:r>
              <a:rPr i="0" lang="en-US" sz="2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Daniel Shuta</a:t>
            </a:r>
            <a:r>
              <a:rPr lang="en-US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and Samiksha Marne for assisting and enlightening us on deployment related aspects  in Stepstone and Wordpress environments.</a:t>
            </a:r>
            <a:r>
              <a:rPr i="0" lang="en-US" sz="2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endParaRPr i="0" sz="2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1"/>
          <p:cNvSpPr/>
          <p:nvPr/>
        </p:nvSpPr>
        <p:spPr>
          <a:xfrm>
            <a:off x="1135250" y="21839398"/>
            <a:ext cx="10155600" cy="8046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980000"/>
              </a:gs>
              <a:gs pos="100000">
                <a:srgbClr val="540303"/>
              </a:gs>
            </a:gsLst>
            <a:lin ang="5400012" scaled="0"/>
          </a:gradFill>
          <a:ln cap="flat" cmpd="sng" w="9525">
            <a:solidFill>
              <a:srgbClr val="7C5F9F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3725"/>
              </a:srgbClr>
            </a:outerShdw>
          </a:effectLst>
        </p:spPr>
        <p:txBody>
          <a:bodyPr anchorCtr="0" anchor="ctr" bIns="52150" lIns="104325" spcFirstLastPara="1" rIns="104325" wrap="square" tIns="521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b="1" lang="en-US" sz="3600">
                <a:solidFill>
                  <a:schemeClr val="lt1"/>
                </a:solidFill>
              </a:rPr>
              <a:t>Deployment Snapshots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1"/>
          <p:cNvSpPr txBox="1"/>
          <p:nvPr/>
        </p:nvSpPr>
        <p:spPr>
          <a:xfrm>
            <a:off x="12155850" y="3896025"/>
            <a:ext cx="14008500" cy="9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6700" lIns="93425" spcFirstLastPara="1" rIns="93425" wrap="square" tIns="46700">
            <a:noAutofit/>
          </a:bodyPr>
          <a:lstStyle/>
          <a:p>
            <a:pPr indent="-323850" lvl="0" marL="3429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Calibri"/>
              <a:buChar char="●"/>
            </a:pPr>
            <a:r>
              <a:rPr i="0" lang="en-US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Added </a:t>
            </a:r>
            <a:r>
              <a:rPr lang="en-US" sz="2500">
                <a:latin typeface="Calibri"/>
                <a:ea typeface="Calibri"/>
                <a:cs typeface="Calibri"/>
                <a:sym typeface="Calibri"/>
              </a:rPr>
              <a:t>‘</a:t>
            </a:r>
            <a:r>
              <a:rPr i="0" lang="en-US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click to reve</a:t>
            </a:r>
            <a:r>
              <a:rPr lang="en-US" sz="2500">
                <a:latin typeface="Calibri"/>
                <a:ea typeface="Calibri"/>
                <a:cs typeface="Calibri"/>
                <a:sym typeface="Calibri"/>
              </a:rPr>
              <a:t>al’ hint system and final hints corresponding to all wrong answers</a:t>
            </a:r>
            <a:r>
              <a:rPr i="0" lang="en-US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. Figure below shows the previous version and the modified version.</a:t>
            </a:r>
            <a:endParaRPr i="0" sz="25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1"/>
          <p:cNvSpPr txBox="1"/>
          <p:nvPr/>
        </p:nvSpPr>
        <p:spPr>
          <a:xfrm>
            <a:off x="12349300" y="8343925"/>
            <a:ext cx="14008500" cy="9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6700" lIns="93425" spcFirstLastPara="1" rIns="93425" wrap="square" tIns="46700">
            <a:noAutofit/>
          </a:bodyPr>
          <a:lstStyle/>
          <a:p>
            <a:pPr indent="-323850" lvl="0" marL="3429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Calibri"/>
              <a:buChar char="●"/>
            </a:pPr>
            <a:r>
              <a:rPr i="0" lang="en-US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Highlighted incorrect answers and adjusted the exposition. Figure below shows the previous version and the modified version..</a:t>
            </a:r>
            <a:endParaRPr i="0" sz="25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1"/>
          <p:cNvSpPr txBox="1"/>
          <p:nvPr/>
        </p:nvSpPr>
        <p:spPr>
          <a:xfrm>
            <a:off x="1141400" y="27323300"/>
            <a:ext cx="14008500" cy="9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6700" lIns="93425" spcFirstLastPara="1" rIns="93425" wrap="square" tIns="46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1"/>
          <p:cNvSpPr/>
          <p:nvPr/>
        </p:nvSpPr>
        <p:spPr>
          <a:xfrm>
            <a:off x="19251277" y="14961250"/>
            <a:ext cx="438300" cy="381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1"/>
          <p:cNvSpPr txBox="1"/>
          <p:nvPr/>
        </p:nvSpPr>
        <p:spPr>
          <a:xfrm>
            <a:off x="12466163" y="12658588"/>
            <a:ext cx="14008500" cy="9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6700" lIns="93425" spcFirstLastPara="1" rIns="93425" wrap="square" tIns="46700">
            <a:noAutofit/>
          </a:bodyPr>
          <a:lstStyle/>
          <a:p>
            <a:pPr indent="-323850" lvl="0" marL="3429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Calibri"/>
              <a:buChar char="●"/>
            </a:pPr>
            <a:r>
              <a:rPr lang="en-US" sz="2500">
                <a:latin typeface="Calibri"/>
                <a:ea typeface="Calibri"/>
                <a:cs typeface="Calibri"/>
                <a:sym typeface="Calibri"/>
              </a:rPr>
              <a:t>C</a:t>
            </a:r>
            <a:r>
              <a:rPr i="0" lang="en-US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orrected the resizing issues, changed </a:t>
            </a:r>
            <a:r>
              <a:rPr lang="en-US" sz="2500">
                <a:latin typeface="Calibri"/>
                <a:ea typeface="Calibri"/>
                <a:cs typeface="Calibri"/>
                <a:sym typeface="Calibri"/>
              </a:rPr>
              <a:t>the </a:t>
            </a:r>
            <a:r>
              <a:rPr lang="en-US" sz="2500">
                <a:latin typeface="Calibri"/>
                <a:ea typeface="Calibri"/>
                <a:cs typeface="Calibri"/>
                <a:sym typeface="Calibri"/>
              </a:rPr>
              <a:t>alphabet</a:t>
            </a:r>
            <a:r>
              <a:rPr lang="en-US" sz="250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i="0" lang="en-US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layout, and</a:t>
            </a:r>
            <a:r>
              <a:rPr lang="en-US" sz="2500">
                <a:latin typeface="Calibri"/>
                <a:ea typeface="Calibri"/>
                <a:cs typeface="Calibri"/>
                <a:sym typeface="Calibri"/>
              </a:rPr>
              <a:t> made view to be mobile compatible</a:t>
            </a:r>
            <a:r>
              <a:rPr i="0" lang="en-US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. Figure below shows the previous version and the modified version.</a:t>
            </a:r>
            <a:endParaRPr i="0" sz="25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p1"/>
          <p:cNvSpPr txBox="1"/>
          <p:nvPr/>
        </p:nvSpPr>
        <p:spPr>
          <a:xfrm>
            <a:off x="12524525" y="17213750"/>
            <a:ext cx="138918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73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alibri"/>
              <a:buChar char="●"/>
            </a:pPr>
            <a:r>
              <a:rPr lang="en-US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Added Instructions on how to play the game. Figure below shows a comparison between previous and modified version.</a:t>
            </a:r>
            <a:endParaRPr i="0" sz="25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p1"/>
          <p:cNvSpPr txBox="1"/>
          <p:nvPr/>
        </p:nvSpPr>
        <p:spPr>
          <a:xfrm>
            <a:off x="12453400" y="22518138"/>
            <a:ext cx="138003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3429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alibri"/>
              <a:buChar char="●"/>
            </a:pPr>
            <a:r>
              <a:rPr i="0" lang="en-US" sz="2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Improved the UI </a:t>
            </a:r>
            <a:r>
              <a:rPr lang="en-US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using</a:t>
            </a:r>
            <a:r>
              <a:rPr i="0" lang="en-US" sz="2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color coordination</a:t>
            </a:r>
            <a:r>
              <a:rPr lang="en-US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When hint is clicked, it shows the correct box for the wrong answers</a:t>
            </a:r>
            <a:r>
              <a:rPr i="0" lang="en-US" sz="2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Figure below shows a comparison between previous and modified version. </a:t>
            </a:r>
            <a:endParaRPr i="0" sz="25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1"/>
          <p:cNvSpPr txBox="1"/>
          <p:nvPr/>
        </p:nvSpPr>
        <p:spPr>
          <a:xfrm>
            <a:off x="940900" y="33310675"/>
            <a:ext cx="7118100" cy="21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73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Calibri"/>
              <a:buChar char="●"/>
            </a:pPr>
            <a:r>
              <a:rPr b="0" i="0" lang="en-US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We successfully realized our main goal, which was to</a:t>
            </a:r>
            <a:r>
              <a:rPr lang="en-US" sz="2500">
                <a:latin typeface="Calibri"/>
                <a:ea typeface="Calibri"/>
                <a:cs typeface="Calibri"/>
                <a:sym typeface="Calibri"/>
              </a:rPr>
              <a:t> make required changes in Cell Biology module and deploy</a:t>
            </a:r>
            <a:r>
              <a:rPr b="0" i="0" lang="en-US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th</a:t>
            </a:r>
            <a:r>
              <a:rPr lang="en-US" sz="2500">
                <a:latin typeface="Calibri"/>
                <a:ea typeface="Calibri"/>
                <a:cs typeface="Calibri"/>
                <a:sym typeface="Calibri"/>
              </a:rPr>
              <a:t>em on Stepstone and Wordpres</a:t>
            </a:r>
            <a:r>
              <a:rPr b="0" i="0" lang="en-US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 so</a:t>
            </a:r>
            <a:r>
              <a:rPr lang="en-US" sz="250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i="0" lang="en-US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to allow students to learn interactively and in an  enjoyable way.</a:t>
            </a:r>
            <a:endParaRPr b="0" i="0" sz="25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1"/>
          <p:cNvSpPr txBox="1"/>
          <p:nvPr/>
        </p:nvSpPr>
        <p:spPr>
          <a:xfrm>
            <a:off x="1371600" y="19821400"/>
            <a:ext cx="9656400" cy="151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i="0" lang="en-US" sz="2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shows our velocity graph. Animations </a:t>
            </a:r>
            <a:r>
              <a:rPr lang="en-US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were</a:t>
            </a:r>
            <a:r>
              <a:rPr i="0" lang="en-US" sz="2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deployed to StepStone and</a:t>
            </a:r>
            <a:r>
              <a:rPr lang="en-US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i="0" lang="en-US" sz="2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WordPress environments post Iteration </a:t>
            </a:r>
            <a:r>
              <a:rPr lang="en-US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i="0" lang="en-US" sz="2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so most of points </a:t>
            </a:r>
            <a:r>
              <a:rPr lang="en-US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were</a:t>
            </a:r>
            <a:r>
              <a:rPr i="0" lang="en-US" sz="2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accepted only after Iteration </a:t>
            </a:r>
            <a:r>
              <a:rPr lang="en-US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3. </a:t>
            </a:r>
            <a:endParaRPr i="0" sz="2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1"/>
          <p:cNvSpPr txBox="1"/>
          <p:nvPr/>
        </p:nvSpPr>
        <p:spPr>
          <a:xfrm>
            <a:off x="1223700" y="8818075"/>
            <a:ext cx="4595400" cy="287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73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alibri"/>
              <a:buChar char="●"/>
            </a:pPr>
            <a:r>
              <a:rPr lang="en-US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Requirement analysis, gathering inventory</a:t>
            </a:r>
            <a:endParaRPr sz="2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73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alibri"/>
              <a:buChar char="●"/>
            </a:pPr>
            <a:r>
              <a:rPr lang="en-US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Understanding legacy code</a:t>
            </a:r>
            <a:endParaRPr sz="2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73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alibri"/>
              <a:buChar char="●"/>
            </a:pPr>
            <a:r>
              <a:rPr lang="en-US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Familiarizing JS. JQuery, HTML &amp; CSS</a:t>
            </a:r>
            <a:endParaRPr sz="2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2500" u="none" cap="none" strike="noStrike">
              <a:solidFill>
                <a:srgbClr val="33333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p1"/>
          <p:cNvSpPr txBox="1"/>
          <p:nvPr/>
        </p:nvSpPr>
        <p:spPr>
          <a:xfrm>
            <a:off x="5969275" y="8803500"/>
            <a:ext cx="4848900" cy="349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73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alibri"/>
              <a:buChar char="●"/>
            </a:pPr>
            <a:r>
              <a:rPr lang="en-US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Verification of existing animations in StepStone and WordPress</a:t>
            </a:r>
            <a:endParaRPr sz="2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73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alibri"/>
              <a:buChar char="●"/>
            </a:pPr>
            <a:r>
              <a:rPr lang="en-US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Fixing minor responsiveness &amp; interoperability issues</a:t>
            </a:r>
            <a:endParaRPr sz="2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2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1"/>
          <p:cNvSpPr txBox="1"/>
          <p:nvPr/>
        </p:nvSpPr>
        <p:spPr>
          <a:xfrm>
            <a:off x="1231950" y="12951250"/>
            <a:ext cx="2961900" cy="39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73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alibri"/>
              <a:buChar char="●"/>
            </a:pPr>
            <a:r>
              <a:rPr lang="en-US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Identifying hint system shortcomings</a:t>
            </a:r>
            <a:endParaRPr i="0" sz="2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73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alibri"/>
              <a:buChar char="●"/>
            </a:pPr>
            <a:r>
              <a:rPr i="0" lang="en-US" sz="2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Making animations mobile</a:t>
            </a:r>
            <a:endParaRPr i="0" sz="2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i="0" lang="en-US" sz="2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compatible</a:t>
            </a:r>
            <a:endParaRPr i="0" sz="2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1"/>
          <p:cNvSpPr txBox="1"/>
          <p:nvPr/>
        </p:nvSpPr>
        <p:spPr>
          <a:xfrm>
            <a:off x="4511400" y="12962075"/>
            <a:ext cx="2961900" cy="327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73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alibri"/>
              <a:buChar char="●"/>
            </a:pPr>
            <a:r>
              <a:rPr lang="en-US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Implemented hint system on the remaining slides.</a:t>
            </a:r>
            <a:endParaRPr sz="2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73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alibri"/>
              <a:buChar char="●"/>
            </a:pPr>
            <a:r>
              <a:rPr lang="en-US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Collaborating with Samiksha and Daniel for instructions</a:t>
            </a:r>
            <a:endParaRPr sz="2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7" name="Google Shape;117;p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934025" y="5194150"/>
            <a:ext cx="6110876" cy="273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223625" y="5204575"/>
            <a:ext cx="5402275" cy="275605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"/>
          <p:cNvSpPr/>
          <p:nvPr/>
        </p:nvSpPr>
        <p:spPr>
          <a:xfrm>
            <a:off x="19297407" y="6333456"/>
            <a:ext cx="524400" cy="351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0" name="Google Shape;120;p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934025" y="13945350"/>
            <a:ext cx="5961550" cy="28586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9969067" y="13910363"/>
            <a:ext cx="5518286" cy="287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0223625" y="9315300"/>
            <a:ext cx="5402275" cy="296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0452950" y="24020300"/>
            <a:ext cx="5402275" cy="29146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"/>
          <p:cNvPicPr preferRelativeResize="0"/>
          <p:nvPr/>
        </p:nvPicPr>
        <p:blipFill rotWithShape="1">
          <a:blip r:embed="rId10">
            <a:alphaModFix/>
          </a:blip>
          <a:srcRect b="1565" l="0" r="51601" t="0"/>
          <a:stretch/>
        </p:blipFill>
        <p:spPr>
          <a:xfrm>
            <a:off x="14951450" y="18510675"/>
            <a:ext cx="2551621" cy="35317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"/>
          <p:cNvPicPr preferRelativeResize="0"/>
          <p:nvPr/>
        </p:nvPicPr>
        <p:blipFill rotWithShape="1">
          <a:blip r:embed="rId10">
            <a:alphaModFix/>
          </a:blip>
          <a:srcRect b="0" l="48397" r="0" t="0"/>
          <a:stretch/>
        </p:blipFill>
        <p:spPr>
          <a:xfrm>
            <a:off x="20822438" y="18627831"/>
            <a:ext cx="2720603" cy="3590857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"/>
          <p:cNvSpPr/>
          <p:nvPr/>
        </p:nvSpPr>
        <p:spPr>
          <a:xfrm>
            <a:off x="19489352" y="25172550"/>
            <a:ext cx="438300" cy="381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1"/>
          <p:cNvSpPr/>
          <p:nvPr/>
        </p:nvSpPr>
        <p:spPr>
          <a:xfrm>
            <a:off x="19297407" y="10723556"/>
            <a:ext cx="524400" cy="351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8" name="Google Shape;128;p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2953025" y="24009851"/>
            <a:ext cx="5961550" cy="2730575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"/>
          <p:cNvSpPr txBox="1"/>
          <p:nvPr/>
        </p:nvSpPr>
        <p:spPr>
          <a:xfrm>
            <a:off x="7913800" y="12985550"/>
            <a:ext cx="2961900" cy="287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73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alibri"/>
              <a:buChar char="●"/>
            </a:pPr>
            <a:r>
              <a:rPr lang="en-US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Deployed on wordpress and step stone.</a:t>
            </a:r>
            <a:endParaRPr sz="2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73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alibri"/>
              <a:buChar char="●"/>
            </a:pPr>
            <a:r>
              <a:rPr lang="en-US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Final report generation</a:t>
            </a:r>
            <a:endParaRPr sz="2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73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alibri"/>
              <a:buChar char="●"/>
            </a:pPr>
            <a:r>
              <a:rPr lang="en-US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Generation of </a:t>
            </a:r>
            <a:r>
              <a:rPr lang="en-US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velocity</a:t>
            </a:r>
            <a:r>
              <a:rPr lang="en-US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plot over time</a:t>
            </a:r>
            <a:endParaRPr sz="2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0" name="Google Shape;130;p1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304200" y="16866025"/>
            <a:ext cx="5871023" cy="2778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2841650" y="9515450"/>
            <a:ext cx="6110874" cy="24697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186827" y="23044358"/>
            <a:ext cx="4841074" cy="2659423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33" name="Google Shape;133;p1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1182950" y="25978145"/>
            <a:ext cx="4848817" cy="266225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34" name="Google Shape;134;p1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1186827" y="28955721"/>
            <a:ext cx="4841066" cy="2651187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35" name="Google Shape;135;p1"/>
          <p:cNvSpPr txBox="1"/>
          <p:nvPr/>
        </p:nvSpPr>
        <p:spPr>
          <a:xfrm>
            <a:off x="8700300" y="33351250"/>
            <a:ext cx="7118100" cy="24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73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Calibri"/>
              <a:buChar char="●"/>
            </a:pPr>
            <a:r>
              <a:rPr b="0" i="0" lang="en-US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We </a:t>
            </a:r>
            <a:r>
              <a:rPr lang="en-US" sz="2500">
                <a:latin typeface="Calibri"/>
                <a:ea typeface="Calibri"/>
                <a:cs typeface="Calibri"/>
                <a:sym typeface="Calibri"/>
              </a:rPr>
              <a:t>were in constant touch with Daniel Shuta and Samiksha for deployment on Stepstone and Wordpress.</a:t>
            </a:r>
            <a:endParaRPr b="0" i="0" sz="25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73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Calibri"/>
              <a:buChar char="●"/>
            </a:pPr>
            <a:r>
              <a:rPr b="0" i="0" lang="en-US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The existing animations have also been made compatible for mobile devices and have been thoroughly tested on </a:t>
            </a:r>
            <a:r>
              <a:rPr lang="en-US" sz="2500">
                <a:latin typeface="Calibri"/>
                <a:ea typeface="Calibri"/>
                <a:cs typeface="Calibri"/>
                <a:sym typeface="Calibri"/>
              </a:rPr>
              <a:t>S</a:t>
            </a:r>
            <a:r>
              <a:rPr b="0" i="0" lang="en-US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tepstone and </a:t>
            </a:r>
            <a:r>
              <a:rPr lang="en-US" sz="2500"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b="0" i="0" lang="en-US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ordpress.</a:t>
            </a:r>
            <a:endParaRPr b="0" i="0" sz="25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6" name="Google Shape;136;p1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12908975" y="28497949"/>
            <a:ext cx="6323366" cy="2914675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1"/>
          <p:cNvSpPr txBox="1"/>
          <p:nvPr/>
        </p:nvSpPr>
        <p:spPr>
          <a:xfrm>
            <a:off x="12453400" y="27242538"/>
            <a:ext cx="138003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3429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alibri"/>
              <a:buChar char="●"/>
            </a:pPr>
            <a:r>
              <a:rPr lang="en-US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With the new hint system, everytime the user clicks on the hint button, the incorrectly matched boxes are highlighted with the same colour as the correct organelle name.</a:t>
            </a:r>
            <a:endParaRPr i="0" sz="25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1"/>
          <p:cNvSpPr/>
          <p:nvPr/>
        </p:nvSpPr>
        <p:spPr>
          <a:xfrm>
            <a:off x="19641752" y="29592150"/>
            <a:ext cx="438300" cy="381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9" name="Google Shape;139;p1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20636725" y="28574150"/>
            <a:ext cx="5518275" cy="267291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1"/>
          <p:cNvSpPr/>
          <p:nvPr/>
        </p:nvSpPr>
        <p:spPr>
          <a:xfrm>
            <a:off x="18756114" y="20112865"/>
            <a:ext cx="417900" cy="3633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1"/>
          <p:cNvSpPr/>
          <p:nvPr/>
        </p:nvSpPr>
        <p:spPr>
          <a:xfrm>
            <a:off x="5818974" y="7472250"/>
            <a:ext cx="5311500" cy="1167300"/>
          </a:xfrm>
          <a:prstGeom prst="homePlate">
            <a:avLst>
              <a:gd fmla="val 50000" name="adj"/>
            </a:avLst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/>
              <a:t>                  </a:t>
            </a:r>
            <a:r>
              <a:rPr b="1" lang="en-US" sz="2500"/>
              <a:t>ITERATION 1</a:t>
            </a:r>
            <a:endParaRPr b="1" sz="2500"/>
          </a:p>
        </p:txBody>
      </p:sp>
      <p:sp>
        <p:nvSpPr>
          <p:cNvPr id="142" name="Google Shape;142;p1"/>
          <p:cNvSpPr/>
          <p:nvPr/>
        </p:nvSpPr>
        <p:spPr>
          <a:xfrm>
            <a:off x="1148200" y="7472250"/>
            <a:ext cx="5311500" cy="1167300"/>
          </a:xfrm>
          <a:prstGeom prst="homePlate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/>
              <a:t>             </a:t>
            </a:r>
            <a:r>
              <a:rPr b="1" lang="en-US" sz="2500"/>
              <a:t>ITERATION 0</a:t>
            </a:r>
            <a:endParaRPr b="1" sz="2500"/>
          </a:p>
        </p:txBody>
      </p:sp>
      <p:sp>
        <p:nvSpPr>
          <p:cNvPr id="143" name="Google Shape;143;p1"/>
          <p:cNvSpPr/>
          <p:nvPr/>
        </p:nvSpPr>
        <p:spPr>
          <a:xfrm>
            <a:off x="7480350" y="11481600"/>
            <a:ext cx="3735600" cy="1167300"/>
          </a:xfrm>
          <a:prstGeom prst="homePlate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/>
              <a:t>              FINAL</a:t>
            </a:r>
            <a:endParaRPr b="1" sz="2500"/>
          </a:p>
        </p:txBody>
      </p:sp>
      <p:sp>
        <p:nvSpPr>
          <p:cNvPr id="144" name="Google Shape;144;p1"/>
          <p:cNvSpPr/>
          <p:nvPr/>
        </p:nvSpPr>
        <p:spPr>
          <a:xfrm>
            <a:off x="4345250" y="11481600"/>
            <a:ext cx="3735600" cy="1167300"/>
          </a:xfrm>
          <a:prstGeom prst="homePlate">
            <a:avLst>
              <a:gd fmla="val 50000" name="adj"/>
            </a:avLst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/>
              <a:t>          </a:t>
            </a:r>
            <a:r>
              <a:rPr b="1" lang="en-US" sz="2500"/>
              <a:t>ITERATION 3</a:t>
            </a:r>
            <a:endParaRPr b="1" sz="2500"/>
          </a:p>
        </p:txBody>
      </p:sp>
      <p:sp>
        <p:nvSpPr>
          <p:cNvPr id="145" name="Google Shape;145;p1"/>
          <p:cNvSpPr/>
          <p:nvPr/>
        </p:nvSpPr>
        <p:spPr>
          <a:xfrm>
            <a:off x="1231950" y="11481600"/>
            <a:ext cx="3735600" cy="1167300"/>
          </a:xfrm>
          <a:prstGeom prst="homePlate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/>
              <a:t>        </a:t>
            </a:r>
            <a:r>
              <a:rPr b="1" lang="en-US" sz="2500"/>
              <a:t>ITERATION 2</a:t>
            </a:r>
            <a:endParaRPr b="1" sz="2500"/>
          </a:p>
        </p:txBody>
      </p:sp>
      <p:pic>
        <p:nvPicPr>
          <p:cNvPr id="146" name="Google Shape;146;p1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6330700" y="23039875"/>
            <a:ext cx="4975226" cy="27298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1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6300325" y="25990300"/>
            <a:ext cx="4975226" cy="2651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1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6300325" y="28900249"/>
            <a:ext cx="4975227" cy="27368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1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7279545" y="17150471"/>
            <a:ext cx="4137200" cy="230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  <dc:creator>Teng (Tengteng) Zhang</dc:creator>
</cp:coreProperties>
</file>